
<file path=[Content_Types].xml><?xml version="1.0" encoding="utf-8"?>
<Types xmlns="http://schemas.openxmlformats.org/package/2006/content-types">
  <Default ContentType="image/jpeg" Extension="jpg"/>
  <Default ContentType="application/vnd.openxmlformats-officedocument.vmlDrawing" Extension="vml"/>
  <Default ContentType="application/xml" Extension="xml"/>
  <Default ContentType="image/png" Extension="png"/>
  <Default ContentType="application/vnd.ms-excel" Extension="xls"/>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binary" PartName="/ppt/metadata"/>
  <Override ContentType="application/vnd.openxmlformats-officedocument.presentationml.notesMaster+xml" PartName="/ppt/notesMasters/notesMaster1.xml"/>
  <Override ContentType="application/vnd.ms-excel" PartName="/ppt/embeddings/Microsoft_Excel_Sheet1.xls"/>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Lst>
  <p:sldSz cy="43205400" cx="324040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163">
          <p15:clr>
            <a:srgbClr val="000000"/>
          </p15:clr>
        </p15:guide>
        <p15:guide id="2" pos="11113">
          <p15:clr>
            <a:srgbClr val="000000"/>
          </p15:clr>
        </p15:guide>
      </p15:sldGuideLst>
    </p:ext>
    <p:ext uri="GoogleSlidesCustomDataVersion2">
      <go:slidesCustomData xmlns:go="http://customooxmlschemas.google.com/" r:id="rId8" roundtripDataSignature="AMtx7miC6yc5SKfB7V58LcEVZL7FqaZV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43F378C-B83C-4C64-A6C8-236A9AB46746}">
  <a:tblStyle styleId="{643F378C-B83C-4C64-A6C8-236A9AB4674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163" orient="horz"/>
        <p:guide pos="11113"/>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2430304" y="13421680"/>
            <a:ext cx="27543443" cy="9261158"/>
          </a:xfrm>
          <a:prstGeom prst="rect">
            <a:avLst/>
          </a:prstGeom>
          <a:noFill/>
          <a:ln>
            <a:noFill/>
          </a:ln>
        </p:spPr>
        <p:txBody>
          <a:bodyPr anchorCtr="0" anchor="ctr" bIns="216025" lIns="432050" spcFirstLastPara="1" rIns="432050" wrap="square" tIns="2160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 name="Google Shape;13;p3"/>
          <p:cNvSpPr txBox="1"/>
          <p:nvPr>
            <p:ph idx="1" type="subTitle"/>
          </p:nvPr>
        </p:nvSpPr>
        <p:spPr>
          <a:xfrm>
            <a:off x="4860608" y="24483060"/>
            <a:ext cx="22682835" cy="11041380"/>
          </a:xfrm>
          <a:prstGeom prst="rect">
            <a:avLst/>
          </a:prstGeom>
          <a:noFill/>
          <a:ln>
            <a:noFill/>
          </a:ln>
        </p:spPr>
        <p:txBody>
          <a:bodyPr anchorCtr="0" anchor="t" bIns="216025" lIns="432050" spcFirstLastPara="1" rIns="432050" wrap="square" tIns="216025">
            <a:noAutofit/>
          </a:bodyPr>
          <a:lstStyle>
            <a:lvl1pPr lvl="0" algn="ctr">
              <a:lnSpc>
                <a:spcPct val="100000"/>
              </a:lnSpc>
              <a:spcBef>
                <a:spcPts val="3020"/>
              </a:spcBef>
              <a:spcAft>
                <a:spcPts val="0"/>
              </a:spcAft>
              <a:buClr>
                <a:srgbClr val="888888"/>
              </a:buClr>
              <a:buSzPts val="15100"/>
              <a:buNone/>
              <a:defRPr>
                <a:solidFill>
                  <a:srgbClr val="888888"/>
                </a:solidFill>
              </a:defRPr>
            </a:lvl1pPr>
            <a:lvl2pPr lvl="1" algn="ctr">
              <a:lnSpc>
                <a:spcPct val="100000"/>
              </a:lnSpc>
              <a:spcBef>
                <a:spcPts val="2640"/>
              </a:spcBef>
              <a:spcAft>
                <a:spcPts val="0"/>
              </a:spcAft>
              <a:buClr>
                <a:srgbClr val="888888"/>
              </a:buClr>
              <a:buSzPts val="13200"/>
              <a:buNone/>
              <a:defRPr>
                <a:solidFill>
                  <a:srgbClr val="888888"/>
                </a:solidFill>
              </a:defRPr>
            </a:lvl2pPr>
            <a:lvl3pPr lvl="2" algn="ctr">
              <a:lnSpc>
                <a:spcPct val="100000"/>
              </a:lnSpc>
              <a:spcBef>
                <a:spcPts val="2260"/>
              </a:spcBef>
              <a:spcAft>
                <a:spcPts val="0"/>
              </a:spcAft>
              <a:buClr>
                <a:srgbClr val="888888"/>
              </a:buClr>
              <a:buSzPts val="11300"/>
              <a:buNone/>
              <a:defRPr>
                <a:solidFill>
                  <a:srgbClr val="888888"/>
                </a:solidFill>
              </a:defRPr>
            </a:lvl3pPr>
            <a:lvl4pPr lvl="3" algn="ctr">
              <a:lnSpc>
                <a:spcPct val="100000"/>
              </a:lnSpc>
              <a:spcBef>
                <a:spcPts val="1900"/>
              </a:spcBef>
              <a:spcAft>
                <a:spcPts val="0"/>
              </a:spcAft>
              <a:buClr>
                <a:srgbClr val="888888"/>
              </a:buClr>
              <a:buSzPts val="9500"/>
              <a:buNone/>
              <a:defRPr>
                <a:solidFill>
                  <a:srgbClr val="888888"/>
                </a:solidFill>
              </a:defRPr>
            </a:lvl4pPr>
            <a:lvl5pPr lvl="4" algn="ctr">
              <a:lnSpc>
                <a:spcPct val="100000"/>
              </a:lnSpc>
              <a:spcBef>
                <a:spcPts val="1900"/>
              </a:spcBef>
              <a:spcAft>
                <a:spcPts val="0"/>
              </a:spcAft>
              <a:buClr>
                <a:srgbClr val="888888"/>
              </a:buClr>
              <a:buSzPts val="9500"/>
              <a:buNone/>
              <a:defRPr>
                <a:solidFill>
                  <a:srgbClr val="888888"/>
                </a:solidFill>
              </a:defRPr>
            </a:lvl5pPr>
            <a:lvl6pPr lvl="5" algn="ctr">
              <a:lnSpc>
                <a:spcPct val="100000"/>
              </a:lnSpc>
              <a:spcBef>
                <a:spcPts val="1900"/>
              </a:spcBef>
              <a:spcAft>
                <a:spcPts val="0"/>
              </a:spcAft>
              <a:buClr>
                <a:srgbClr val="888888"/>
              </a:buClr>
              <a:buSzPts val="9500"/>
              <a:buNone/>
              <a:defRPr>
                <a:solidFill>
                  <a:srgbClr val="888888"/>
                </a:solidFill>
              </a:defRPr>
            </a:lvl6pPr>
            <a:lvl7pPr lvl="6" algn="ctr">
              <a:lnSpc>
                <a:spcPct val="100000"/>
              </a:lnSpc>
              <a:spcBef>
                <a:spcPts val="1900"/>
              </a:spcBef>
              <a:spcAft>
                <a:spcPts val="0"/>
              </a:spcAft>
              <a:buClr>
                <a:srgbClr val="888888"/>
              </a:buClr>
              <a:buSzPts val="9500"/>
              <a:buNone/>
              <a:defRPr>
                <a:solidFill>
                  <a:srgbClr val="888888"/>
                </a:solidFill>
              </a:defRPr>
            </a:lvl7pPr>
            <a:lvl8pPr lvl="7" algn="ctr">
              <a:lnSpc>
                <a:spcPct val="100000"/>
              </a:lnSpc>
              <a:spcBef>
                <a:spcPts val="1900"/>
              </a:spcBef>
              <a:spcAft>
                <a:spcPts val="0"/>
              </a:spcAft>
              <a:buClr>
                <a:srgbClr val="888888"/>
              </a:buClr>
              <a:buSzPts val="9500"/>
              <a:buNone/>
              <a:defRPr>
                <a:solidFill>
                  <a:srgbClr val="888888"/>
                </a:solidFill>
              </a:defRPr>
            </a:lvl8pPr>
            <a:lvl9pPr lvl="8" algn="ctr">
              <a:lnSpc>
                <a:spcPct val="100000"/>
              </a:lnSpc>
              <a:spcBef>
                <a:spcPts val="1900"/>
              </a:spcBef>
              <a:spcAft>
                <a:spcPts val="0"/>
              </a:spcAft>
              <a:buClr>
                <a:srgbClr val="888888"/>
              </a:buClr>
              <a:buSzPts val="9500"/>
              <a:buNone/>
              <a:defRPr>
                <a:solidFill>
                  <a:srgbClr val="888888"/>
                </a:solidFill>
              </a:defRPr>
            </a:lvl9pPr>
          </a:lstStyle>
          <a:p/>
        </p:txBody>
      </p:sp>
      <p:sp>
        <p:nvSpPr>
          <p:cNvPr id="14" name="Google Shape;14;p3"/>
          <p:cNvSpPr txBox="1"/>
          <p:nvPr>
            <p:ph idx="10" type="dt"/>
          </p:nvPr>
        </p:nvSpPr>
        <p:spPr>
          <a:xfrm>
            <a:off x="1620837" y="40044687"/>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11071225" y="40044687"/>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23223537" y="40044687"/>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68" name="Shape 68"/>
        <p:cNvGrpSpPr/>
        <p:nvPr/>
      </p:nvGrpSpPr>
      <p:grpSpPr>
        <a:xfrm>
          <a:off x="0" y="0"/>
          <a:ext cx="0" cy="0"/>
          <a:chOff x="0" y="0"/>
          <a:chExt cx="0" cy="0"/>
        </a:xfrm>
      </p:grpSpPr>
      <p:sp>
        <p:nvSpPr>
          <p:cNvPr id="69" name="Google Shape;69;p12"/>
          <p:cNvSpPr txBox="1"/>
          <p:nvPr>
            <p:ph type="title"/>
          </p:nvPr>
        </p:nvSpPr>
        <p:spPr>
          <a:xfrm>
            <a:off x="2559696" y="27763473"/>
            <a:ext cx="27543443" cy="8581073"/>
          </a:xfrm>
          <a:prstGeom prst="rect">
            <a:avLst/>
          </a:prstGeom>
          <a:noFill/>
          <a:ln>
            <a:noFill/>
          </a:ln>
        </p:spPr>
        <p:txBody>
          <a:bodyPr anchorCtr="0" anchor="t" bIns="216025" lIns="432050" spcFirstLastPara="1" rIns="432050" wrap="square" tIns="216025">
            <a:noAutofit/>
          </a:bodyPr>
          <a:lstStyle>
            <a:lvl1pPr lvl="0" algn="l">
              <a:lnSpc>
                <a:spcPct val="100000"/>
              </a:lnSpc>
              <a:spcBef>
                <a:spcPts val="0"/>
              </a:spcBef>
              <a:spcAft>
                <a:spcPts val="0"/>
              </a:spcAft>
              <a:buSzPts val="1400"/>
              <a:buNone/>
              <a:defRPr b="1" sz="189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0" name="Google Shape;70;p12"/>
          <p:cNvSpPr txBox="1"/>
          <p:nvPr>
            <p:ph idx="1" type="body"/>
          </p:nvPr>
        </p:nvSpPr>
        <p:spPr>
          <a:xfrm>
            <a:off x="2559696" y="18312295"/>
            <a:ext cx="27543443" cy="9451178"/>
          </a:xfrm>
          <a:prstGeom prst="rect">
            <a:avLst/>
          </a:prstGeom>
          <a:noFill/>
          <a:ln>
            <a:noFill/>
          </a:ln>
        </p:spPr>
        <p:txBody>
          <a:bodyPr anchorCtr="0" anchor="b" bIns="216025" lIns="432050" spcFirstLastPara="1" rIns="432050" wrap="square" tIns="216025">
            <a:noAutofit/>
          </a:bodyPr>
          <a:lstStyle>
            <a:lvl1pPr indent="-228600" lvl="0" marL="457200" algn="l">
              <a:lnSpc>
                <a:spcPct val="100000"/>
              </a:lnSpc>
              <a:spcBef>
                <a:spcPts val="1900"/>
              </a:spcBef>
              <a:spcAft>
                <a:spcPts val="0"/>
              </a:spcAft>
              <a:buClr>
                <a:srgbClr val="888888"/>
              </a:buClr>
              <a:buSzPts val="9500"/>
              <a:buNone/>
              <a:defRPr sz="9500">
                <a:solidFill>
                  <a:srgbClr val="888888"/>
                </a:solidFill>
              </a:defRPr>
            </a:lvl1pPr>
            <a:lvl2pPr indent="-228600" lvl="1" marL="914400" algn="l">
              <a:lnSpc>
                <a:spcPct val="100000"/>
              </a:lnSpc>
              <a:spcBef>
                <a:spcPts val="1700"/>
              </a:spcBef>
              <a:spcAft>
                <a:spcPts val="0"/>
              </a:spcAft>
              <a:buClr>
                <a:srgbClr val="888888"/>
              </a:buClr>
              <a:buSzPts val="8500"/>
              <a:buNone/>
              <a:defRPr sz="8500">
                <a:solidFill>
                  <a:srgbClr val="888888"/>
                </a:solidFill>
              </a:defRPr>
            </a:lvl2pPr>
            <a:lvl3pPr indent="-228600" lvl="2" marL="1371600" algn="l">
              <a:lnSpc>
                <a:spcPct val="100000"/>
              </a:lnSpc>
              <a:spcBef>
                <a:spcPts val="1520"/>
              </a:spcBef>
              <a:spcAft>
                <a:spcPts val="0"/>
              </a:spcAft>
              <a:buClr>
                <a:srgbClr val="888888"/>
              </a:buClr>
              <a:buSzPts val="7600"/>
              <a:buNone/>
              <a:defRPr sz="7600">
                <a:solidFill>
                  <a:srgbClr val="888888"/>
                </a:solidFill>
              </a:defRPr>
            </a:lvl3pPr>
            <a:lvl4pPr indent="-228600" lvl="3" marL="1828800" algn="l">
              <a:lnSpc>
                <a:spcPct val="100000"/>
              </a:lnSpc>
              <a:spcBef>
                <a:spcPts val="1320"/>
              </a:spcBef>
              <a:spcAft>
                <a:spcPts val="0"/>
              </a:spcAft>
              <a:buClr>
                <a:srgbClr val="888888"/>
              </a:buClr>
              <a:buSzPts val="6600"/>
              <a:buNone/>
              <a:defRPr sz="6600">
                <a:solidFill>
                  <a:srgbClr val="888888"/>
                </a:solidFill>
              </a:defRPr>
            </a:lvl4pPr>
            <a:lvl5pPr indent="-228600" lvl="4" marL="2286000" algn="l">
              <a:lnSpc>
                <a:spcPct val="100000"/>
              </a:lnSpc>
              <a:spcBef>
                <a:spcPts val="1320"/>
              </a:spcBef>
              <a:spcAft>
                <a:spcPts val="0"/>
              </a:spcAft>
              <a:buClr>
                <a:srgbClr val="888888"/>
              </a:buClr>
              <a:buSzPts val="6600"/>
              <a:buNone/>
              <a:defRPr sz="6600">
                <a:solidFill>
                  <a:srgbClr val="888888"/>
                </a:solidFill>
              </a:defRPr>
            </a:lvl5pPr>
            <a:lvl6pPr indent="-228600" lvl="5" marL="2743200" algn="l">
              <a:lnSpc>
                <a:spcPct val="100000"/>
              </a:lnSpc>
              <a:spcBef>
                <a:spcPts val="1320"/>
              </a:spcBef>
              <a:spcAft>
                <a:spcPts val="0"/>
              </a:spcAft>
              <a:buClr>
                <a:srgbClr val="888888"/>
              </a:buClr>
              <a:buSzPts val="6600"/>
              <a:buNone/>
              <a:defRPr sz="6600">
                <a:solidFill>
                  <a:srgbClr val="888888"/>
                </a:solidFill>
              </a:defRPr>
            </a:lvl6pPr>
            <a:lvl7pPr indent="-228600" lvl="6" marL="3200400" algn="l">
              <a:lnSpc>
                <a:spcPct val="100000"/>
              </a:lnSpc>
              <a:spcBef>
                <a:spcPts val="1320"/>
              </a:spcBef>
              <a:spcAft>
                <a:spcPts val="0"/>
              </a:spcAft>
              <a:buClr>
                <a:srgbClr val="888888"/>
              </a:buClr>
              <a:buSzPts val="6600"/>
              <a:buNone/>
              <a:defRPr sz="6600">
                <a:solidFill>
                  <a:srgbClr val="888888"/>
                </a:solidFill>
              </a:defRPr>
            </a:lvl7pPr>
            <a:lvl8pPr indent="-228600" lvl="7" marL="3657600" algn="l">
              <a:lnSpc>
                <a:spcPct val="100000"/>
              </a:lnSpc>
              <a:spcBef>
                <a:spcPts val="1320"/>
              </a:spcBef>
              <a:spcAft>
                <a:spcPts val="0"/>
              </a:spcAft>
              <a:buClr>
                <a:srgbClr val="888888"/>
              </a:buClr>
              <a:buSzPts val="6600"/>
              <a:buNone/>
              <a:defRPr sz="6600">
                <a:solidFill>
                  <a:srgbClr val="888888"/>
                </a:solidFill>
              </a:defRPr>
            </a:lvl8pPr>
            <a:lvl9pPr indent="-228600" lvl="8" marL="4114800" algn="l">
              <a:lnSpc>
                <a:spcPct val="100000"/>
              </a:lnSpc>
              <a:spcBef>
                <a:spcPts val="1320"/>
              </a:spcBef>
              <a:spcAft>
                <a:spcPts val="0"/>
              </a:spcAft>
              <a:buClr>
                <a:srgbClr val="888888"/>
              </a:buClr>
              <a:buSzPts val="6600"/>
              <a:buNone/>
              <a:defRPr sz="6600">
                <a:solidFill>
                  <a:srgbClr val="888888"/>
                </a:solidFill>
              </a:defRPr>
            </a:lvl9pPr>
          </a:lstStyle>
          <a:p/>
        </p:txBody>
      </p:sp>
      <p:sp>
        <p:nvSpPr>
          <p:cNvPr id="71" name="Google Shape;71;p12"/>
          <p:cNvSpPr txBox="1"/>
          <p:nvPr>
            <p:ph idx="10" type="dt"/>
          </p:nvPr>
        </p:nvSpPr>
        <p:spPr>
          <a:xfrm>
            <a:off x="1620837" y="40044687"/>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1071225" y="40044687"/>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3223537" y="40044687"/>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74" name="Shape 74"/>
        <p:cNvGrpSpPr/>
        <p:nvPr/>
      </p:nvGrpSpPr>
      <p:grpSpPr>
        <a:xfrm>
          <a:off x="0" y="0"/>
          <a:ext cx="0" cy="0"/>
          <a:chOff x="0" y="0"/>
          <a:chExt cx="0" cy="0"/>
        </a:xfrm>
      </p:grpSpPr>
      <p:sp>
        <p:nvSpPr>
          <p:cNvPr id="75" name="Google Shape;75;p13"/>
          <p:cNvSpPr txBox="1"/>
          <p:nvPr>
            <p:ph type="title"/>
          </p:nvPr>
        </p:nvSpPr>
        <p:spPr>
          <a:xfrm>
            <a:off x="1620837" y="1730375"/>
            <a:ext cx="29162375" cy="7200900"/>
          </a:xfrm>
          <a:prstGeom prst="rect">
            <a:avLst/>
          </a:prstGeom>
          <a:noFill/>
          <a:ln>
            <a:noFill/>
          </a:ln>
        </p:spPr>
        <p:txBody>
          <a:bodyPr anchorCtr="0" anchor="ctr" bIns="216025" lIns="432050" spcFirstLastPara="1" rIns="432050" wrap="square" tIns="2160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6" name="Google Shape;76;p13"/>
          <p:cNvSpPr txBox="1"/>
          <p:nvPr>
            <p:ph idx="1" type="body"/>
          </p:nvPr>
        </p:nvSpPr>
        <p:spPr>
          <a:xfrm>
            <a:off x="1620837" y="10080625"/>
            <a:ext cx="29162375" cy="28514675"/>
          </a:xfrm>
          <a:prstGeom prst="rect">
            <a:avLst/>
          </a:prstGeom>
          <a:noFill/>
          <a:ln>
            <a:noFill/>
          </a:ln>
        </p:spPr>
        <p:txBody>
          <a:bodyPr anchorCtr="0" anchor="t" bIns="216025" lIns="432050" spcFirstLastPara="1" rIns="432050" wrap="square" tIns="216025">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3"/>
          <p:cNvSpPr txBox="1"/>
          <p:nvPr>
            <p:ph idx="10" type="dt"/>
          </p:nvPr>
        </p:nvSpPr>
        <p:spPr>
          <a:xfrm>
            <a:off x="1620837" y="40044687"/>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1071225" y="40044687"/>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3223537" y="40044687"/>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is" type="vertTitleAndTx">
  <p:cSld name="VERTICAL_TITLE_AND_VERTICAL_TEXT">
    <p:spTree>
      <p:nvGrpSpPr>
        <p:cNvPr id="17" name="Shape 17"/>
        <p:cNvGrpSpPr/>
        <p:nvPr/>
      </p:nvGrpSpPr>
      <p:grpSpPr>
        <a:xfrm>
          <a:off x="0" y="0"/>
          <a:ext cx="0" cy="0"/>
          <a:chOff x="0" y="0"/>
          <a:chExt cx="0" cy="0"/>
        </a:xfrm>
      </p:grpSpPr>
      <p:sp>
        <p:nvSpPr>
          <p:cNvPr id="18" name="Google Shape;18;p4"/>
          <p:cNvSpPr txBox="1"/>
          <p:nvPr>
            <p:ph type="title"/>
          </p:nvPr>
        </p:nvSpPr>
        <p:spPr>
          <a:xfrm rot="5400000">
            <a:off x="-19953118" y="114109264"/>
            <a:ext cx="232249028" cy="25833229"/>
          </a:xfrm>
          <a:prstGeom prst="rect">
            <a:avLst/>
          </a:prstGeom>
          <a:noFill/>
          <a:ln>
            <a:noFill/>
          </a:ln>
        </p:spPr>
        <p:txBody>
          <a:bodyPr anchorCtr="0" anchor="ctr" bIns="216025" lIns="432050" spcFirstLastPara="1" rIns="432050" wrap="square" tIns="2160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 name="Google Shape;19;p4"/>
          <p:cNvSpPr txBox="1"/>
          <p:nvPr>
            <p:ph idx="1" type="body"/>
          </p:nvPr>
        </p:nvSpPr>
        <p:spPr>
          <a:xfrm rot="5400000">
            <a:off x="-71895232" y="88540444"/>
            <a:ext cx="232249028" cy="76970870"/>
          </a:xfrm>
          <a:prstGeom prst="rect">
            <a:avLst/>
          </a:prstGeom>
          <a:noFill/>
          <a:ln>
            <a:noFill/>
          </a:ln>
        </p:spPr>
        <p:txBody>
          <a:bodyPr anchorCtr="0" anchor="t" bIns="216025" lIns="432050" spcFirstLastPara="1" rIns="432050" wrap="square" tIns="216025">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4"/>
          <p:cNvSpPr txBox="1"/>
          <p:nvPr>
            <p:ph idx="10" type="dt"/>
          </p:nvPr>
        </p:nvSpPr>
        <p:spPr>
          <a:xfrm>
            <a:off x="1620837" y="40044687"/>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11071225" y="40044687"/>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23223537" y="40044687"/>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23" name="Shape 23"/>
        <p:cNvGrpSpPr/>
        <p:nvPr/>
      </p:nvGrpSpPr>
      <p:grpSpPr>
        <a:xfrm>
          <a:off x="0" y="0"/>
          <a:ext cx="0" cy="0"/>
          <a:chOff x="0" y="0"/>
          <a:chExt cx="0" cy="0"/>
        </a:xfrm>
      </p:grpSpPr>
      <p:sp>
        <p:nvSpPr>
          <p:cNvPr id="24" name="Google Shape;24;p5"/>
          <p:cNvSpPr txBox="1"/>
          <p:nvPr>
            <p:ph type="title"/>
          </p:nvPr>
        </p:nvSpPr>
        <p:spPr>
          <a:xfrm>
            <a:off x="1620837" y="1730375"/>
            <a:ext cx="29162375" cy="7200900"/>
          </a:xfrm>
          <a:prstGeom prst="rect">
            <a:avLst/>
          </a:prstGeom>
          <a:noFill/>
          <a:ln>
            <a:noFill/>
          </a:ln>
        </p:spPr>
        <p:txBody>
          <a:bodyPr anchorCtr="0" anchor="ctr" bIns="216025" lIns="432050" spcFirstLastPara="1" rIns="432050" wrap="square" tIns="2160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5" name="Google Shape;25;p5"/>
          <p:cNvSpPr txBox="1"/>
          <p:nvPr>
            <p:ph idx="1" type="body"/>
          </p:nvPr>
        </p:nvSpPr>
        <p:spPr>
          <a:xfrm rot="5400000">
            <a:off x="1944687" y="9756775"/>
            <a:ext cx="28514675" cy="29162375"/>
          </a:xfrm>
          <a:prstGeom prst="rect">
            <a:avLst/>
          </a:prstGeom>
          <a:noFill/>
          <a:ln>
            <a:noFill/>
          </a:ln>
        </p:spPr>
        <p:txBody>
          <a:bodyPr anchorCtr="0" anchor="t" bIns="216025" lIns="432050" spcFirstLastPara="1" rIns="432050" wrap="square" tIns="216025">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6" name="Google Shape;26;p5"/>
          <p:cNvSpPr txBox="1"/>
          <p:nvPr>
            <p:ph idx="10" type="dt"/>
          </p:nvPr>
        </p:nvSpPr>
        <p:spPr>
          <a:xfrm>
            <a:off x="1620837" y="40044687"/>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11071225" y="40044687"/>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23223537" y="40044687"/>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29" name="Shape 29"/>
        <p:cNvGrpSpPr/>
        <p:nvPr/>
      </p:nvGrpSpPr>
      <p:grpSpPr>
        <a:xfrm>
          <a:off x="0" y="0"/>
          <a:ext cx="0" cy="0"/>
          <a:chOff x="0" y="0"/>
          <a:chExt cx="0" cy="0"/>
        </a:xfrm>
      </p:grpSpPr>
      <p:sp>
        <p:nvSpPr>
          <p:cNvPr id="30" name="Google Shape;30;p6"/>
          <p:cNvSpPr txBox="1"/>
          <p:nvPr>
            <p:ph type="title"/>
          </p:nvPr>
        </p:nvSpPr>
        <p:spPr>
          <a:xfrm>
            <a:off x="6351421" y="30243780"/>
            <a:ext cx="19442430" cy="3570449"/>
          </a:xfrm>
          <a:prstGeom prst="rect">
            <a:avLst/>
          </a:prstGeom>
          <a:noFill/>
          <a:ln>
            <a:noFill/>
          </a:ln>
        </p:spPr>
        <p:txBody>
          <a:bodyPr anchorCtr="0" anchor="b" bIns="216025" lIns="432050" spcFirstLastPara="1" rIns="432050" wrap="square" tIns="216025">
            <a:noAutofit/>
          </a:bodyPr>
          <a:lstStyle>
            <a:lvl1pPr lvl="0" algn="l">
              <a:lnSpc>
                <a:spcPct val="100000"/>
              </a:lnSpc>
              <a:spcBef>
                <a:spcPts val="0"/>
              </a:spcBef>
              <a:spcAft>
                <a:spcPts val="0"/>
              </a:spcAft>
              <a:buSzPts val="1400"/>
              <a:buNone/>
              <a:defRPr b="1" sz="95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1" name="Google Shape;31;p6"/>
          <p:cNvSpPr/>
          <p:nvPr>
            <p:ph idx="2" type="pic"/>
          </p:nvPr>
        </p:nvSpPr>
        <p:spPr>
          <a:xfrm>
            <a:off x="6351421" y="3860483"/>
            <a:ext cx="19442430" cy="25923240"/>
          </a:xfrm>
          <a:prstGeom prst="rect">
            <a:avLst/>
          </a:prstGeom>
          <a:noFill/>
          <a:ln>
            <a:noFill/>
          </a:ln>
        </p:spPr>
      </p:sp>
      <p:sp>
        <p:nvSpPr>
          <p:cNvPr id="32" name="Google Shape;32;p6"/>
          <p:cNvSpPr txBox="1"/>
          <p:nvPr>
            <p:ph idx="1" type="body"/>
          </p:nvPr>
        </p:nvSpPr>
        <p:spPr>
          <a:xfrm>
            <a:off x="6351421" y="33814229"/>
            <a:ext cx="19442430" cy="5070631"/>
          </a:xfrm>
          <a:prstGeom prst="rect">
            <a:avLst/>
          </a:prstGeom>
          <a:noFill/>
          <a:ln>
            <a:noFill/>
          </a:ln>
        </p:spPr>
        <p:txBody>
          <a:bodyPr anchorCtr="0" anchor="t" bIns="216025" lIns="432050" spcFirstLastPara="1" rIns="432050" wrap="square" tIns="216025">
            <a:noAutofit/>
          </a:bodyPr>
          <a:lstStyle>
            <a:lvl1pPr indent="-228600" lvl="0" marL="457200" algn="l">
              <a:lnSpc>
                <a:spcPct val="100000"/>
              </a:lnSpc>
              <a:spcBef>
                <a:spcPts val="1320"/>
              </a:spcBef>
              <a:spcAft>
                <a:spcPts val="0"/>
              </a:spcAft>
              <a:buClr>
                <a:schemeClr val="dk1"/>
              </a:buClr>
              <a:buSzPts val="6600"/>
              <a:buNone/>
              <a:defRPr sz="6600"/>
            </a:lvl1pPr>
            <a:lvl2pPr indent="-228600" lvl="1" marL="914400" algn="l">
              <a:lnSpc>
                <a:spcPct val="100000"/>
              </a:lnSpc>
              <a:spcBef>
                <a:spcPts val="1140"/>
              </a:spcBef>
              <a:spcAft>
                <a:spcPts val="0"/>
              </a:spcAft>
              <a:buClr>
                <a:schemeClr val="dk1"/>
              </a:buClr>
              <a:buSzPts val="5700"/>
              <a:buNone/>
              <a:defRPr sz="5700"/>
            </a:lvl2pPr>
            <a:lvl3pPr indent="-228600" lvl="2" marL="1371600" algn="l">
              <a:lnSpc>
                <a:spcPct val="100000"/>
              </a:lnSpc>
              <a:spcBef>
                <a:spcPts val="940"/>
              </a:spcBef>
              <a:spcAft>
                <a:spcPts val="0"/>
              </a:spcAft>
              <a:buClr>
                <a:schemeClr val="dk1"/>
              </a:buClr>
              <a:buSzPts val="4700"/>
              <a:buNone/>
              <a:defRPr sz="4700"/>
            </a:lvl3pPr>
            <a:lvl4pPr indent="-228600" lvl="3" marL="1828800" algn="l">
              <a:lnSpc>
                <a:spcPct val="100000"/>
              </a:lnSpc>
              <a:spcBef>
                <a:spcPts val="860"/>
              </a:spcBef>
              <a:spcAft>
                <a:spcPts val="0"/>
              </a:spcAft>
              <a:buClr>
                <a:schemeClr val="dk1"/>
              </a:buClr>
              <a:buSzPts val="4300"/>
              <a:buNone/>
              <a:defRPr sz="4300"/>
            </a:lvl4pPr>
            <a:lvl5pPr indent="-228600" lvl="4" marL="2286000" algn="l">
              <a:lnSpc>
                <a:spcPct val="100000"/>
              </a:lnSpc>
              <a:spcBef>
                <a:spcPts val="860"/>
              </a:spcBef>
              <a:spcAft>
                <a:spcPts val="0"/>
              </a:spcAft>
              <a:buClr>
                <a:schemeClr val="dk1"/>
              </a:buClr>
              <a:buSzPts val="4300"/>
              <a:buNone/>
              <a:defRPr sz="4300"/>
            </a:lvl5pPr>
            <a:lvl6pPr indent="-228600" lvl="5" marL="2743200" algn="l">
              <a:lnSpc>
                <a:spcPct val="100000"/>
              </a:lnSpc>
              <a:spcBef>
                <a:spcPts val="860"/>
              </a:spcBef>
              <a:spcAft>
                <a:spcPts val="0"/>
              </a:spcAft>
              <a:buClr>
                <a:schemeClr val="dk1"/>
              </a:buClr>
              <a:buSzPts val="4300"/>
              <a:buNone/>
              <a:defRPr sz="4300"/>
            </a:lvl6pPr>
            <a:lvl7pPr indent="-228600" lvl="6" marL="3200400" algn="l">
              <a:lnSpc>
                <a:spcPct val="100000"/>
              </a:lnSpc>
              <a:spcBef>
                <a:spcPts val="860"/>
              </a:spcBef>
              <a:spcAft>
                <a:spcPts val="0"/>
              </a:spcAft>
              <a:buClr>
                <a:schemeClr val="dk1"/>
              </a:buClr>
              <a:buSzPts val="4300"/>
              <a:buNone/>
              <a:defRPr sz="4300"/>
            </a:lvl7pPr>
            <a:lvl8pPr indent="-228600" lvl="7" marL="3657600" algn="l">
              <a:lnSpc>
                <a:spcPct val="100000"/>
              </a:lnSpc>
              <a:spcBef>
                <a:spcPts val="860"/>
              </a:spcBef>
              <a:spcAft>
                <a:spcPts val="0"/>
              </a:spcAft>
              <a:buClr>
                <a:schemeClr val="dk1"/>
              </a:buClr>
              <a:buSzPts val="4300"/>
              <a:buNone/>
              <a:defRPr sz="4300"/>
            </a:lvl8pPr>
            <a:lvl9pPr indent="-228600" lvl="8" marL="4114800" algn="l">
              <a:lnSpc>
                <a:spcPct val="100000"/>
              </a:lnSpc>
              <a:spcBef>
                <a:spcPts val="860"/>
              </a:spcBef>
              <a:spcAft>
                <a:spcPts val="0"/>
              </a:spcAft>
              <a:buClr>
                <a:schemeClr val="dk1"/>
              </a:buClr>
              <a:buSzPts val="4300"/>
              <a:buNone/>
              <a:defRPr sz="4300"/>
            </a:lvl9pPr>
          </a:lstStyle>
          <a:p/>
        </p:txBody>
      </p:sp>
      <p:sp>
        <p:nvSpPr>
          <p:cNvPr id="33" name="Google Shape;33;p6"/>
          <p:cNvSpPr txBox="1"/>
          <p:nvPr>
            <p:ph idx="10" type="dt"/>
          </p:nvPr>
        </p:nvSpPr>
        <p:spPr>
          <a:xfrm>
            <a:off x="1620837" y="40044687"/>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11071225" y="40044687"/>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23223537" y="40044687"/>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36" name="Shape 36"/>
        <p:cNvGrpSpPr/>
        <p:nvPr/>
      </p:nvGrpSpPr>
      <p:grpSpPr>
        <a:xfrm>
          <a:off x="0" y="0"/>
          <a:ext cx="0" cy="0"/>
          <a:chOff x="0" y="0"/>
          <a:chExt cx="0" cy="0"/>
        </a:xfrm>
      </p:grpSpPr>
      <p:sp>
        <p:nvSpPr>
          <p:cNvPr id="37" name="Google Shape;37;p7"/>
          <p:cNvSpPr txBox="1"/>
          <p:nvPr>
            <p:ph type="title"/>
          </p:nvPr>
        </p:nvSpPr>
        <p:spPr>
          <a:xfrm>
            <a:off x="1620204" y="1720215"/>
            <a:ext cx="10660709" cy="7320915"/>
          </a:xfrm>
          <a:prstGeom prst="rect">
            <a:avLst/>
          </a:prstGeom>
          <a:noFill/>
          <a:ln>
            <a:noFill/>
          </a:ln>
        </p:spPr>
        <p:txBody>
          <a:bodyPr anchorCtr="0" anchor="b" bIns="216025" lIns="432050" spcFirstLastPara="1" rIns="432050" wrap="square" tIns="216025">
            <a:noAutofit/>
          </a:bodyPr>
          <a:lstStyle>
            <a:lvl1pPr lvl="0" algn="l">
              <a:lnSpc>
                <a:spcPct val="100000"/>
              </a:lnSpc>
              <a:spcBef>
                <a:spcPts val="0"/>
              </a:spcBef>
              <a:spcAft>
                <a:spcPts val="0"/>
              </a:spcAft>
              <a:buSzPts val="1400"/>
              <a:buNone/>
              <a:defRPr b="1" sz="95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7"/>
          <p:cNvSpPr txBox="1"/>
          <p:nvPr>
            <p:ph idx="1" type="body"/>
          </p:nvPr>
        </p:nvSpPr>
        <p:spPr>
          <a:xfrm>
            <a:off x="12669083" y="1720218"/>
            <a:ext cx="18114764" cy="36874612"/>
          </a:xfrm>
          <a:prstGeom prst="rect">
            <a:avLst/>
          </a:prstGeom>
          <a:noFill/>
          <a:ln>
            <a:noFill/>
          </a:ln>
        </p:spPr>
        <p:txBody>
          <a:bodyPr anchorCtr="0" anchor="t" bIns="216025" lIns="432050" spcFirstLastPara="1" rIns="432050" wrap="square" tIns="216025">
            <a:noAutofit/>
          </a:bodyPr>
          <a:lstStyle>
            <a:lvl1pPr indent="-1187450" lvl="0" marL="457200" algn="l">
              <a:lnSpc>
                <a:spcPct val="100000"/>
              </a:lnSpc>
              <a:spcBef>
                <a:spcPts val="3020"/>
              </a:spcBef>
              <a:spcAft>
                <a:spcPts val="0"/>
              </a:spcAft>
              <a:buClr>
                <a:schemeClr val="dk1"/>
              </a:buClr>
              <a:buSzPts val="15100"/>
              <a:buChar char="•"/>
              <a:defRPr sz="15100"/>
            </a:lvl1pPr>
            <a:lvl2pPr indent="-1066800" lvl="1" marL="914400" algn="l">
              <a:lnSpc>
                <a:spcPct val="100000"/>
              </a:lnSpc>
              <a:spcBef>
                <a:spcPts val="2640"/>
              </a:spcBef>
              <a:spcAft>
                <a:spcPts val="0"/>
              </a:spcAft>
              <a:buClr>
                <a:schemeClr val="dk1"/>
              </a:buClr>
              <a:buSzPts val="13200"/>
              <a:buChar char="–"/>
              <a:defRPr sz="13200"/>
            </a:lvl2pPr>
            <a:lvl3pPr indent="-946150" lvl="2" marL="1371600" algn="l">
              <a:lnSpc>
                <a:spcPct val="100000"/>
              </a:lnSpc>
              <a:spcBef>
                <a:spcPts val="2260"/>
              </a:spcBef>
              <a:spcAft>
                <a:spcPts val="0"/>
              </a:spcAft>
              <a:buClr>
                <a:schemeClr val="dk1"/>
              </a:buClr>
              <a:buSzPts val="11300"/>
              <a:buChar char="•"/>
              <a:defRPr sz="11300"/>
            </a:lvl3pPr>
            <a:lvl4pPr indent="-831850" lvl="3" marL="1828800" algn="l">
              <a:lnSpc>
                <a:spcPct val="100000"/>
              </a:lnSpc>
              <a:spcBef>
                <a:spcPts val="1900"/>
              </a:spcBef>
              <a:spcAft>
                <a:spcPts val="0"/>
              </a:spcAft>
              <a:buClr>
                <a:schemeClr val="dk1"/>
              </a:buClr>
              <a:buSzPts val="9500"/>
              <a:buChar char="–"/>
              <a:defRPr sz="9500"/>
            </a:lvl4pPr>
            <a:lvl5pPr indent="-831850" lvl="4" marL="2286000" algn="l">
              <a:lnSpc>
                <a:spcPct val="100000"/>
              </a:lnSpc>
              <a:spcBef>
                <a:spcPts val="1900"/>
              </a:spcBef>
              <a:spcAft>
                <a:spcPts val="0"/>
              </a:spcAft>
              <a:buClr>
                <a:schemeClr val="dk1"/>
              </a:buClr>
              <a:buSzPts val="9500"/>
              <a:buChar char="»"/>
              <a:defRPr sz="9500"/>
            </a:lvl5pPr>
            <a:lvl6pPr indent="-831850" lvl="5" marL="2743200" algn="l">
              <a:lnSpc>
                <a:spcPct val="100000"/>
              </a:lnSpc>
              <a:spcBef>
                <a:spcPts val="1900"/>
              </a:spcBef>
              <a:spcAft>
                <a:spcPts val="0"/>
              </a:spcAft>
              <a:buClr>
                <a:schemeClr val="dk1"/>
              </a:buClr>
              <a:buSzPts val="9500"/>
              <a:buChar char="•"/>
              <a:defRPr sz="9500"/>
            </a:lvl6pPr>
            <a:lvl7pPr indent="-831850" lvl="6" marL="3200400" algn="l">
              <a:lnSpc>
                <a:spcPct val="100000"/>
              </a:lnSpc>
              <a:spcBef>
                <a:spcPts val="1900"/>
              </a:spcBef>
              <a:spcAft>
                <a:spcPts val="0"/>
              </a:spcAft>
              <a:buClr>
                <a:schemeClr val="dk1"/>
              </a:buClr>
              <a:buSzPts val="9500"/>
              <a:buChar char="•"/>
              <a:defRPr sz="9500"/>
            </a:lvl7pPr>
            <a:lvl8pPr indent="-831850" lvl="7" marL="3657600" algn="l">
              <a:lnSpc>
                <a:spcPct val="100000"/>
              </a:lnSpc>
              <a:spcBef>
                <a:spcPts val="1900"/>
              </a:spcBef>
              <a:spcAft>
                <a:spcPts val="0"/>
              </a:spcAft>
              <a:buClr>
                <a:schemeClr val="dk1"/>
              </a:buClr>
              <a:buSzPts val="9500"/>
              <a:buChar char="•"/>
              <a:defRPr sz="9500"/>
            </a:lvl8pPr>
            <a:lvl9pPr indent="-831850" lvl="8" marL="4114800" algn="l">
              <a:lnSpc>
                <a:spcPct val="100000"/>
              </a:lnSpc>
              <a:spcBef>
                <a:spcPts val="1900"/>
              </a:spcBef>
              <a:spcAft>
                <a:spcPts val="0"/>
              </a:spcAft>
              <a:buClr>
                <a:schemeClr val="dk1"/>
              </a:buClr>
              <a:buSzPts val="9500"/>
              <a:buChar char="•"/>
              <a:defRPr sz="9500"/>
            </a:lvl9pPr>
          </a:lstStyle>
          <a:p/>
        </p:txBody>
      </p:sp>
      <p:sp>
        <p:nvSpPr>
          <p:cNvPr id="39" name="Google Shape;39;p7"/>
          <p:cNvSpPr txBox="1"/>
          <p:nvPr>
            <p:ph idx="2" type="body"/>
          </p:nvPr>
        </p:nvSpPr>
        <p:spPr>
          <a:xfrm>
            <a:off x="1620204" y="9041133"/>
            <a:ext cx="10660709" cy="29553697"/>
          </a:xfrm>
          <a:prstGeom prst="rect">
            <a:avLst/>
          </a:prstGeom>
          <a:noFill/>
          <a:ln>
            <a:noFill/>
          </a:ln>
        </p:spPr>
        <p:txBody>
          <a:bodyPr anchorCtr="0" anchor="t" bIns="216025" lIns="432050" spcFirstLastPara="1" rIns="432050" wrap="square" tIns="216025">
            <a:noAutofit/>
          </a:bodyPr>
          <a:lstStyle>
            <a:lvl1pPr indent="-228600" lvl="0" marL="457200" algn="l">
              <a:lnSpc>
                <a:spcPct val="100000"/>
              </a:lnSpc>
              <a:spcBef>
                <a:spcPts val="1320"/>
              </a:spcBef>
              <a:spcAft>
                <a:spcPts val="0"/>
              </a:spcAft>
              <a:buClr>
                <a:schemeClr val="dk1"/>
              </a:buClr>
              <a:buSzPts val="6600"/>
              <a:buNone/>
              <a:defRPr sz="6600"/>
            </a:lvl1pPr>
            <a:lvl2pPr indent="-228600" lvl="1" marL="914400" algn="l">
              <a:lnSpc>
                <a:spcPct val="100000"/>
              </a:lnSpc>
              <a:spcBef>
                <a:spcPts val="1140"/>
              </a:spcBef>
              <a:spcAft>
                <a:spcPts val="0"/>
              </a:spcAft>
              <a:buClr>
                <a:schemeClr val="dk1"/>
              </a:buClr>
              <a:buSzPts val="5700"/>
              <a:buNone/>
              <a:defRPr sz="5700"/>
            </a:lvl2pPr>
            <a:lvl3pPr indent="-228600" lvl="2" marL="1371600" algn="l">
              <a:lnSpc>
                <a:spcPct val="100000"/>
              </a:lnSpc>
              <a:spcBef>
                <a:spcPts val="940"/>
              </a:spcBef>
              <a:spcAft>
                <a:spcPts val="0"/>
              </a:spcAft>
              <a:buClr>
                <a:schemeClr val="dk1"/>
              </a:buClr>
              <a:buSzPts val="4700"/>
              <a:buNone/>
              <a:defRPr sz="4700"/>
            </a:lvl3pPr>
            <a:lvl4pPr indent="-228600" lvl="3" marL="1828800" algn="l">
              <a:lnSpc>
                <a:spcPct val="100000"/>
              </a:lnSpc>
              <a:spcBef>
                <a:spcPts val="860"/>
              </a:spcBef>
              <a:spcAft>
                <a:spcPts val="0"/>
              </a:spcAft>
              <a:buClr>
                <a:schemeClr val="dk1"/>
              </a:buClr>
              <a:buSzPts val="4300"/>
              <a:buNone/>
              <a:defRPr sz="4300"/>
            </a:lvl4pPr>
            <a:lvl5pPr indent="-228600" lvl="4" marL="2286000" algn="l">
              <a:lnSpc>
                <a:spcPct val="100000"/>
              </a:lnSpc>
              <a:spcBef>
                <a:spcPts val="860"/>
              </a:spcBef>
              <a:spcAft>
                <a:spcPts val="0"/>
              </a:spcAft>
              <a:buClr>
                <a:schemeClr val="dk1"/>
              </a:buClr>
              <a:buSzPts val="4300"/>
              <a:buNone/>
              <a:defRPr sz="4300"/>
            </a:lvl5pPr>
            <a:lvl6pPr indent="-228600" lvl="5" marL="2743200" algn="l">
              <a:lnSpc>
                <a:spcPct val="100000"/>
              </a:lnSpc>
              <a:spcBef>
                <a:spcPts val="860"/>
              </a:spcBef>
              <a:spcAft>
                <a:spcPts val="0"/>
              </a:spcAft>
              <a:buClr>
                <a:schemeClr val="dk1"/>
              </a:buClr>
              <a:buSzPts val="4300"/>
              <a:buNone/>
              <a:defRPr sz="4300"/>
            </a:lvl6pPr>
            <a:lvl7pPr indent="-228600" lvl="6" marL="3200400" algn="l">
              <a:lnSpc>
                <a:spcPct val="100000"/>
              </a:lnSpc>
              <a:spcBef>
                <a:spcPts val="860"/>
              </a:spcBef>
              <a:spcAft>
                <a:spcPts val="0"/>
              </a:spcAft>
              <a:buClr>
                <a:schemeClr val="dk1"/>
              </a:buClr>
              <a:buSzPts val="4300"/>
              <a:buNone/>
              <a:defRPr sz="4300"/>
            </a:lvl7pPr>
            <a:lvl8pPr indent="-228600" lvl="7" marL="3657600" algn="l">
              <a:lnSpc>
                <a:spcPct val="100000"/>
              </a:lnSpc>
              <a:spcBef>
                <a:spcPts val="860"/>
              </a:spcBef>
              <a:spcAft>
                <a:spcPts val="0"/>
              </a:spcAft>
              <a:buClr>
                <a:schemeClr val="dk1"/>
              </a:buClr>
              <a:buSzPts val="4300"/>
              <a:buNone/>
              <a:defRPr sz="4300"/>
            </a:lvl8pPr>
            <a:lvl9pPr indent="-228600" lvl="8" marL="4114800" algn="l">
              <a:lnSpc>
                <a:spcPct val="100000"/>
              </a:lnSpc>
              <a:spcBef>
                <a:spcPts val="860"/>
              </a:spcBef>
              <a:spcAft>
                <a:spcPts val="0"/>
              </a:spcAft>
              <a:buClr>
                <a:schemeClr val="dk1"/>
              </a:buClr>
              <a:buSzPts val="4300"/>
              <a:buNone/>
              <a:defRPr sz="4300"/>
            </a:lvl9pPr>
          </a:lstStyle>
          <a:p/>
        </p:txBody>
      </p:sp>
      <p:sp>
        <p:nvSpPr>
          <p:cNvPr id="40" name="Google Shape;40;p7"/>
          <p:cNvSpPr txBox="1"/>
          <p:nvPr>
            <p:ph idx="10" type="dt"/>
          </p:nvPr>
        </p:nvSpPr>
        <p:spPr>
          <a:xfrm>
            <a:off x="1620837" y="40044687"/>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1" type="ftr"/>
          </p:nvPr>
        </p:nvSpPr>
        <p:spPr>
          <a:xfrm>
            <a:off x="11071225" y="40044687"/>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2" type="sldNum"/>
          </p:nvPr>
        </p:nvSpPr>
        <p:spPr>
          <a:xfrm>
            <a:off x="23223537" y="40044687"/>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43" name="Shape 43"/>
        <p:cNvGrpSpPr/>
        <p:nvPr/>
      </p:nvGrpSpPr>
      <p:grpSpPr>
        <a:xfrm>
          <a:off x="0" y="0"/>
          <a:ext cx="0" cy="0"/>
          <a:chOff x="0" y="0"/>
          <a:chExt cx="0" cy="0"/>
        </a:xfrm>
      </p:grpSpPr>
      <p:sp>
        <p:nvSpPr>
          <p:cNvPr id="44" name="Google Shape;44;p8"/>
          <p:cNvSpPr txBox="1"/>
          <p:nvPr>
            <p:ph idx="10" type="dt"/>
          </p:nvPr>
        </p:nvSpPr>
        <p:spPr>
          <a:xfrm>
            <a:off x="1620837" y="40044687"/>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8"/>
          <p:cNvSpPr txBox="1"/>
          <p:nvPr>
            <p:ph idx="11" type="ftr"/>
          </p:nvPr>
        </p:nvSpPr>
        <p:spPr>
          <a:xfrm>
            <a:off x="11071225" y="40044687"/>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8"/>
          <p:cNvSpPr txBox="1"/>
          <p:nvPr>
            <p:ph idx="12" type="sldNum"/>
          </p:nvPr>
        </p:nvSpPr>
        <p:spPr>
          <a:xfrm>
            <a:off x="23223537" y="40044687"/>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7" name="Shape 47"/>
        <p:cNvGrpSpPr/>
        <p:nvPr/>
      </p:nvGrpSpPr>
      <p:grpSpPr>
        <a:xfrm>
          <a:off x="0" y="0"/>
          <a:ext cx="0" cy="0"/>
          <a:chOff x="0" y="0"/>
          <a:chExt cx="0" cy="0"/>
        </a:xfrm>
      </p:grpSpPr>
      <p:sp>
        <p:nvSpPr>
          <p:cNvPr id="48" name="Google Shape;48;p9"/>
          <p:cNvSpPr txBox="1"/>
          <p:nvPr>
            <p:ph type="title"/>
          </p:nvPr>
        </p:nvSpPr>
        <p:spPr>
          <a:xfrm>
            <a:off x="1620837" y="1730375"/>
            <a:ext cx="29162375" cy="7200900"/>
          </a:xfrm>
          <a:prstGeom prst="rect">
            <a:avLst/>
          </a:prstGeom>
          <a:noFill/>
          <a:ln>
            <a:noFill/>
          </a:ln>
        </p:spPr>
        <p:txBody>
          <a:bodyPr anchorCtr="0" anchor="ctr" bIns="216025" lIns="432050" spcFirstLastPara="1" rIns="432050" wrap="square" tIns="2160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9" name="Google Shape;49;p9"/>
          <p:cNvSpPr txBox="1"/>
          <p:nvPr>
            <p:ph idx="10" type="dt"/>
          </p:nvPr>
        </p:nvSpPr>
        <p:spPr>
          <a:xfrm>
            <a:off x="1620837" y="40044687"/>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9"/>
          <p:cNvSpPr txBox="1"/>
          <p:nvPr>
            <p:ph idx="11" type="ftr"/>
          </p:nvPr>
        </p:nvSpPr>
        <p:spPr>
          <a:xfrm>
            <a:off x="11071225" y="40044687"/>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2" type="sldNum"/>
          </p:nvPr>
        </p:nvSpPr>
        <p:spPr>
          <a:xfrm>
            <a:off x="23223537" y="40044687"/>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52" name="Shape 52"/>
        <p:cNvGrpSpPr/>
        <p:nvPr/>
      </p:nvGrpSpPr>
      <p:grpSpPr>
        <a:xfrm>
          <a:off x="0" y="0"/>
          <a:ext cx="0" cy="0"/>
          <a:chOff x="0" y="0"/>
          <a:chExt cx="0" cy="0"/>
        </a:xfrm>
      </p:grpSpPr>
      <p:sp>
        <p:nvSpPr>
          <p:cNvPr id="53" name="Google Shape;53;p10"/>
          <p:cNvSpPr txBox="1"/>
          <p:nvPr>
            <p:ph type="title"/>
          </p:nvPr>
        </p:nvSpPr>
        <p:spPr>
          <a:xfrm>
            <a:off x="1620203" y="1730219"/>
            <a:ext cx="29163645" cy="7200900"/>
          </a:xfrm>
          <a:prstGeom prst="rect">
            <a:avLst/>
          </a:prstGeom>
          <a:noFill/>
          <a:ln>
            <a:noFill/>
          </a:ln>
        </p:spPr>
        <p:txBody>
          <a:bodyPr anchorCtr="0" anchor="ctr" bIns="216025" lIns="432050" spcFirstLastPara="1" rIns="432050" wrap="square" tIns="2160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4" name="Google Shape;54;p10"/>
          <p:cNvSpPr txBox="1"/>
          <p:nvPr>
            <p:ph idx="1" type="body"/>
          </p:nvPr>
        </p:nvSpPr>
        <p:spPr>
          <a:xfrm>
            <a:off x="1620203" y="9671212"/>
            <a:ext cx="14317416" cy="4030501"/>
          </a:xfrm>
          <a:prstGeom prst="rect">
            <a:avLst/>
          </a:prstGeom>
          <a:noFill/>
          <a:ln>
            <a:noFill/>
          </a:ln>
        </p:spPr>
        <p:txBody>
          <a:bodyPr anchorCtr="0" anchor="b" bIns="216025" lIns="432050" spcFirstLastPara="1" rIns="432050" wrap="square" tIns="216025">
            <a:noAutofit/>
          </a:bodyPr>
          <a:lstStyle>
            <a:lvl1pPr indent="-228600" lvl="0" marL="457200" algn="l">
              <a:lnSpc>
                <a:spcPct val="100000"/>
              </a:lnSpc>
              <a:spcBef>
                <a:spcPts val="2260"/>
              </a:spcBef>
              <a:spcAft>
                <a:spcPts val="0"/>
              </a:spcAft>
              <a:buClr>
                <a:schemeClr val="dk1"/>
              </a:buClr>
              <a:buSzPts val="11300"/>
              <a:buNone/>
              <a:defRPr b="1" sz="11300"/>
            </a:lvl1pPr>
            <a:lvl2pPr indent="-228600" lvl="1" marL="914400" algn="l">
              <a:lnSpc>
                <a:spcPct val="100000"/>
              </a:lnSpc>
              <a:spcBef>
                <a:spcPts val="1900"/>
              </a:spcBef>
              <a:spcAft>
                <a:spcPts val="0"/>
              </a:spcAft>
              <a:buClr>
                <a:schemeClr val="dk1"/>
              </a:buClr>
              <a:buSzPts val="9500"/>
              <a:buNone/>
              <a:defRPr b="1" sz="9500"/>
            </a:lvl2pPr>
            <a:lvl3pPr indent="-228600" lvl="2" marL="1371600" algn="l">
              <a:lnSpc>
                <a:spcPct val="100000"/>
              </a:lnSpc>
              <a:spcBef>
                <a:spcPts val="1700"/>
              </a:spcBef>
              <a:spcAft>
                <a:spcPts val="0"/>
              </a:spcAft>
              <a:buClr>
                <a:schemeClr val="dk1"/>
              </a:buClr>
              <a:buSzPts val="8500"/>
              <a:buNone/>
              <a:defRPr b="1" sz="8500"/>
            </a:lvl3pPr>
            <a:lvl4pPr indent="-228600" lvl="3" marL="1828800" algn="l">
              <a:lnSpc>
                <a:spcPct val="100000"/>
              </a:lnSpc>
              <a:spcBef>
                <a:spcPts val="1520"/>
              </a:spcBef>
              <a:spcAft>
                <a:spcPts val="0"/>
              </a:spcAft>
              <a:buClr>
                <a:schemeClr val="dk1"/>
              </a:buClr>
              <a:buSzPts val="7600"/>
              <a:buNone/>
              <a:defRPr b="1" sz="7600"/>
            </a:lvl4pPr>
            <a:lvl5pPr indent="-228600" lvl="4" marL="2286000" algn="l">
              <a:lnSpc>
                <a:spcPct val="100000"/>
              </a:lnSpc>
              <a:spcBef>
                <a:spcPts val="1520"/>
              </a:spcBef>
              <a:spcAft>
                <a:spcPts val="0"/>
              </a:spcAft>
              <a:buClr>
                <a:schemeClr val="dk1"/>
              </a:buClr>
              <a:buSzPts val="7600"/>
              <a:buNone/>
              <a:defRPr b="1" sz="7600"/>
            </a:lvl5pPr>
            <a:lvl6pPr indent="-228600" lvl="5" marL="2743200" algn="l">
              <a:lnSpc>
                <a:spcPct val="100000"/>
              </a:lnSpc>
              <a:spcBef>
                <a:spcPts val="1520"/>
              </a:spcBef>
              <a:spcAft>
                <a:spcPts val="0"/>
              </a:spcAft>
              <a:buClr>
                <a:schemeClr val="dk1"/>
              </a:buClr>
              <a:buSzPts val="7600"/>
              <a:buNone/>
              <a:defRPr b="1" sz="7600"/>
            </a:lvl6pPr>
            <a:lvl7pPr indent="-228600" lvl="6" marL="3200400" algn="l">
              <a:lnSpc>
                <a:spcPct val="100000"/>
              </a:lnSpc>
              <a:spcBef>
                <a:spcPts val="1520"/>
              </a:spcBef>
              <a:spcAft>
                <a:spcPts val="0"/>
              </a:spcAft>
              <a:buClr>
                <a:schemeClr val="dk1"/>
              </a:buClr>
              <a:buSzPts val="7600"/>
              <a:buNone/>
              <a:defRPr b="1" sz="7600"/>
            </a:lvl7pPr>
            <a:lvl8pPr indent="-228600" lvl="7" marL="3657600" algn="l">
              <a:lnSpc>
                <a:spcPct val="100000"/>
              </a:lnSpc>
              <a:spcBef>
                <a:spcPts val="1520"/>
              </a:spcBef>
              <a:spcAft>
                <a:spcPts val="0"/>
              </a:spcAft>
              <a:buClr>
                <a:schemeClr val="dk1"/>
              </a:buClr>
              <a:buSzPts val="7600"/>
              <a:buNone/>
              <a:defRPr b="1" sz="7600"/>
            </a:lvl8pPr>
            <a:lvl9pPr indent="-228600" lvl="8" marL="4114800" algn="l">
              <a:lnSpc>
                <a:spcPct val="100000"/>
              </a:lnSpc>
              <a:spcBef>
                <a:spcPts val="1520"/>
              </a:spcBef>
              <a:spcAft>
                <a:spcPts val="0"/>
              </a:spcAft>
              <a:buClr>
                <a:schemeClr val="dk1"/>
              </a:buClr>
              <a:buSzPts val="7600"/>
              <a:buNone/>
              <a:defRPr b="1" sz="7600"/>
            </a:lvl9pPr>
          </a:lstStyle>
          <a:p/>
        </p:txBody>
      </p:sp>
      <p:sp>
        <p:nvSpPr>
          <p:cNvPr id="55" name="Google Shape;55;p10"/>
          <p:cNvSpPr txBox="1"/>
          <p:nvPr>
            <p:ph idx="2" type="body"/>
          </p:nvPr>
        </p:nvSpPr>
        <p:spPr>
          <a:xfrm>
            <a:off x="1620203" y="13701713"/>
            <a:ext cx="14317416" cy="24893114"/>
          </a:xfrm>
          <a:prstGeom prst="rect">
            <a:avLst/>
          </a:prstGeom>
          <a:noFill/>
          <a:ln>
            <a:noFill/>
          </a:ln>
        </p:spPr>
        <p:txBody>
          <a:bodyPr anchorCtr="0" anchor="t" bIns="216025" lIns="432050" spcFirstLastPara="1" rIns="432050" wrap="square" tIns="216025">
            <a:noAutofit/>
          </a:bodyPr>
          <a:lstStyle>
            <a:lvl1pPr indent="-946150" lvl="0" marL="457200" algn="l">
              <a:lnSpc>
                <a:spcPct val="100000"/>
              </a:lnSpc>
              <a:spcBef>
                <a:spcPts val="2260"/>
              </a:spcBef>
              <a:spcAft>
                <a:spcPts val="0"/>
              </a:spcAft>
              <a:buClr>
                <a:schemeClr val="dk1"/>
              </a:buClr>
              <a:buSzPts val="11300"/>
              <a:buChar char="•"/>
              <a:defRPr sz="11300"/>
            </a:lvl1pPr>
            <a:lvl2pPr indent="-831850" lvl="1" marL="914400" algn="l">
              <a:lnSpc>
                <a:spcPct val="100000"/>
              </a:lnSpc>
              <a:spcBef>
                <a:spcPts val="1900"/>
              </a:spcBef>
              <a:spcAft>
                <a:spcPts val="0"/>
              </a:spcAft>
              <a:buClr>
                <a:schemeClr val="dk1"/>
              </a:buClr>
              <a:buSzPts val="9500"/>
              <a:buChar char="–"/>
              <a:defRPr sz="9500"/>
            </a:lvl2pPr>
            <a:lvl3pPr indent="-768350" lvl="2" marL="1371600" algn="l">
              <a:lnSpc>
                <a:spcPct val="100000"/>
              </a:lnSpc>
              <a:spcBef>
                <a:spcPts val="1700"/>
              </a:spcBef>
              <a:spcAft>
                <a:spcPts val="0"/>
              </a:spcAft>
              <a:buClr>
                <a:schemeClr val="dk1"/>
              </a:buClr>
              <a:buSzPts val="8500"/>
              <a:buChar char="•"/>
              <a:defRPr sz="8500"/>
            </a:lvl3pPr>
            <a:lvl4pPr indent="-711200" lvl="3" marL="1828800" algn="l">
              <a:lnSpc>
                <a:spcPct val="100000"/>
              </a:lnSpc>
              <a:spcBef>
                <a:spcPts val="1520"/>
              </a:spcBef>
              <a:spcAft>
                <a:spcPts val="0"/>
              </a:spcAft>
              <a:buClr>
                <a:schemeClr val="dk1"/>
              </a:buClr>
              <a:buSzPts val="7600"/>
              <a:buChar char="–"/>
              <a:defRPr sz="7600"/>
            </a:lvl4pPr>
            <a:lvl5pPr indent="-711200" lvl="4" marL="2286000" algn="l">
              <a:lnSpc>
                <a:spcPct val="100000"/>
              </a:lnSpc>
              <a:spcBef>
                <a:spcPts val="1520"/>
              </a:spcBef>
              <a:spcAft>
                <a:spcPts val="0"/>
              </a:spcAft>
              <a:buClr>
                <a:schemeClr val="dk1"/>
              </a:buClr>
              <a:buSzPts val="7600"/>
              <a:buChar char="»"/>
              <a:defRPr sz="7600"/>
            </a:lvl5pPr>
            <a:lvl6pPr indent="-711200" lvl="5" marL="2743200" algn="l">
              <a:lnSpc>
                <a:spcPct val="100000"/>
              </a:lnSpc>
              <a:spcBef>
                <a:spcPts val="1520"/>
              </a:spcBef>
              <a:spcAft>
                <a:spcPts val="0"/>
              </a:spcAft>
              <a:buClr>
                <a:schemeClr val="dk1"/>
              </a:buClr>
              <a:buSzPts val="7600"/>
              <a:buChar char="•"/>
              <a:defRPr sz="7600"/>
            </a:lvl6pPr>
            <a:lvl7pPr indent="-711200" lvl="6" marL="3200400" algn="l">
              <a:lnSpc>
                <a:spcPct val="100000"/>
              </a:lnSpc>
              <a:spcBef>
                <a:spcPts val="1520"/>
              </a:spcBef>
              <a:spcAft>
                <a:spcPts val="0"/>
              </a:spcAft>
              <a:buClr>
                <a:schemeClr val="dk1"/>
              </a:buClr>
              <a:buSzPts val="7600"/>
              <a:buChar char="•"/>
              <a:defRPr sz="7600"/>
            </a:lvl7pPr>
            <a:lvl8pPr indent="-711200" lvl="7" marL="3657600" algn="l">
              <a:lnSpc>
                <a:spcPct val="100000"/>
              </a:lnSpc>
              <a:spcBef>
                <a:spcPts val="1520"/>
              </a:spcBef>
              <a:spcAft>
                <a:spcPts val="0"/>
              </a:spcAft>
              <a:buClr>
                <a:schemeClr val="dk1"/>
              </a:buClr>
              <a:buSzPts val="7600"/>
              <a:buChar char="•"/>
              <a:defRPr sz="7600"/>
            </a:lvl8pPr>
            <a:lvl9pPr indent="-711200" lvl="8" marL="4114800" algn="l">
              <a:lnSpc>
                <a:spcPct val="100000"/>
              </a:lnSpc>
              <a:spcBef>
                <a:spcPts val="1520"/>
              </a:spcBef>
              <a:spcAft>
                <a:spcPts val="0"/>
              </a:spcAft>
              <a:buClr>
                <a:schemeClr val="dk1"/>
              </a:buClr>
              <a:buSzPts val="7600"/>
              <a:buChar char="•"/>
              <a:defRPr sz="7600"/>
            </a:lvl9pPr>
          </a:lstStyle>
          <a:p/>
        </p:txBody>
      </p:sp>
      <p:sp>
        <p:nvSpPr>
          <p:cNvPr id="56" name="Google Shape;56;p10"/>
          <p:cNvSpPr txBox="1"/>
          <p:nvPr>
            <p:ph idx="3" type="body"/>
          </p:nvPr>
        </p:nvSpPr>
        <p:spPr>
          <a:xfrm>
            <a:off x="16460809" y="9671212"/>
            <a:ext cx="14323040" cy="4030501"/>
          </a:xfrm>
          <a:prstGeom prst="rect">
            <a:avLst/>
          </a:prstGeom>
          <a:noFill/>
          <a:ln>
            <a:noFill/>
          </a:ln>
        </p:spPr>
        <p:txBody>
          <a:bodyPr anchorCtr="0" anchor="b" bIns="216025" lIns="432050" spcFirstLastPara="1" rIns="432050" wrap="square" tIns="216025">
            <a:noAutofit/>
          </a:bodyPr>
          <a:lstStyle>
            <a:lvl1pPr indent="-228600" lvl="0" marL="457200" algn="l">
              <a:lnSpc>
                <a:spcPct val="100000"/>
              </a:lnSpc>
              <a:spcBef>
                <a:spcPts val="2260"/>
              </a:spcBef>
              <a:spcAft>
                <a:spcPts val="0"/>
              </a:spcAft>
              <a:buClr>
                <a:schemeClr val="dk1"/>
              </a:buClr>
              <a:buSzPts val="11300"/>
              <a:buNone/>
              <a:defRPr b="1" sz="11300"/>
            </a:lvl1pPr>
            <a:lvl2pPr indent="-228600" lvl="1" marL="914400" algn="l">
              <a:lnSpc>
                <a:spcPct val="100000"/>
              </a:lnSpc>
              <a:spcBef>
                <a:spcPts val="1900"/>
              </a:spcBef>
              <a:spcAft>
                <a:spcPts val="0"/>
              </a:spcAft>
              <a:buClr>
                <a:schemeClr val="dk1"/>
              </a:buClr>
              <a:buSzPts val="9500"/>
              <a:buNone/>
              <a:defRPr b="1" sz="9500"/>
            </a:lvl2pPr>
            <a:lvl3pPr indent="-228600" lvl="2" marL="1371600" algn="l">
              <a:lnSpc>
                <a:spcPct val="100000"/>
              </a:lnSpc>
              <a:spcBef>
                <a:spcPts val="1700"/>
              </a:spcBef>
              <a:spcAft>
                <a:spcPts val="0"/>
              </a:spcAft>
              <a:buClr>
                <a:schemeClr val="dk1"/>
              </a:buClr>
              <a:buSzPts val="8500"/>
              <a:buNone/>
              <a:defRPr b="1" sz="8500"/>
            </a:lvl3pPr>
            <a:lvl4pPr indent="-228600" lvl="3" marL="1828800" algn="l">
              <a:lnSpc>
                <a:spcPct val="100000"/>
              </a:lnSpc>
              <a:spcBef>
                <a:spcPts val="1520"/>
              </a:spcBef>
              <a:spcAft>
                <a:spcPts val="0"/>
              </a:spcAft>
              <a:buClr>
                <a:schemeClr val="dk1"/>
              </a:buClr>
              <a:buSzPts val="7600"/>
              <a:buNone/>
              <a:defRPr b="1" sz="7600"/>
            </a:lvl4pPr>
            <a:lvl5pPr indent="-228600" lvl="4" marL="2286000" algn="l">
              <a:lnSpc>
                <a:spcPct val="100000"/>
              </a:lnSpc>
              <a:spcBef>
                <a:spcPts val="1520"/>
              </a:spcBef>
              <a:spcAft>
                <a:spcPts val="0"/>
              </a:spcAft>
              <a:buClr>
                <a:schemeClr val="dk1"/>
              </a:buClr>
              <a:buSzPts val="7600"/>
              <a:buNone/>
              <a:defRPr b="1" sz="7600"/>
            </a:lvl5pPr>
            <a:lvl6pPr indent="-228600" lvl="5" marL="2743200" algn="l">
              <a:lnSpc>
                <a:spcPct val="100000"/>
              </a:lnSpc>
              <a:spcBef>
                <a:spcPts val="1520"/>
              </a:spcBef>
              <a:spcAft>
                <a:spcPts val="0"/>
              </a:spcAft>
              <a:buClr>
                <a:schemeClr val="dk1"/>
              </a:buClr>
              <a:buSzPts val="7600"/>
              <a:buNone/>
              <a:defRPr b="1" sz="7600"/>
            </a:lvl6pPr>
            <a:lvl7pPr indent="-228600" lvl="6" marL="3200400" algn="l">
              <a:lnSpc>
                <a:spcPct val="100000"/>
              </a:lnSpc>
              <a:spcBef>
                <a:spcPts val="1520"/>
              </a:spcBef>
              <a:spcAft>
                <a:spcPts val="0"/>
              </a:spcAft>
              <a:buClr>
                <a:schemeClr val="dk1"/>
              </a:buClr>
              <a:buSzPts val="7600"/>
              <a:buNone/>
              <a:defRPr b="1" sz="7600"/>
            </a:lvl7pPr>
            <a:lvl8pPr indent="-228600" lvl="7" marL="3657600" algn="l">
              <a:lnSpc>
                <a:spcPct val="100000"/>
              </a:lnSpc>
              <a:spcBef>
                <a:spcPts val="1520"/>
              </a:spcBef>
              <a:spcAft>
                <a:spcPts val="0"/>
              </a:spcAft>
              <a:buClr>
                <a:schemeClr val="dk1"/>
              </a:buClr>
              <a:buSzPts val="7600"/>
              <a:buNone/>
              <a:defRPr b="1" sz="7600"/>
            </a:lvl8pPr>
            <a:lvl9pPr indent="-228600" lvl="8" marL="4114800" algn="l">
              <a:lnSpc>
                <a:spcPct val="100000"/>
              </a:lnSpc>
              <a:spcBef>
                <a:spcPts val="1520"/>
              </a:spcBef>
              <a:spcAft>
                <a:spcPts val="0"/>
              </a:spcAft>
              <a:buClr>
                <a:schemeClr val="dk1"/>
              </a:buClr>
              <a:buSzPts val="7600"/>
              <a:buNone/>
              <a:defRPr b="1" sz="7600"/>
            </a:lvl9pPr>
          </a:lstStyle>
          <a:p/>
        </p:txBody>
      </p:sp>
      <p:sp>
        <p:nvSpPr>
          <p:cNvPr id="57" name="Google Shape;57;p10"/>
          <p:cNvSpPr txBox="1"/>
          <p:nvPr>
            <p:ph idx="4" type="body"/>
          </p:nvPr>
        </p:nvSpPr>
        <p:spPr>
          <a:xfrm>
            <a:off x="16460809" y="13701713"/>
            <a:ext cx="14323040" cy="24893114"/>
          </a:xfrm>
          <a:prstGeom prst="rect">
            <a:avLst/>
          </a:prstGeom>
          <a:noFill/>
          <a:ln>
            <a:noFill/>
          </a:ln>
        </p:spPr>
        <p:txBody>
          <a:bodyPr anchorCtr="0" anchor="t" bIns="216025" lIns="432050" spcFirstLastPara="1" rIns="432050" wrap="square" tIns="216025">
            <a:noAutofit/>
          </a:bodyPr>
          <a:lstStyle>
            <a:lvl1pPr indent="-946150" lvl="0" marL="457200" algn="l">
              <a:lnSpc>
                <a:spcPct val="100000"/>
              </a:lnSpc>
              <a:spcBef>
                <a:spcPts val="2260"/>
              </a:spcBef>
              <a:spcAft>
                <a:spcPts val="0"/>
              </a:spcAft>
              <a:buClr>
                <a:schemeClr val="dk1"/>
              </a:buClr>
              <a:buSzPts val="11300"/>
              <a:buChar char="•"/>
              <a:defRPr sz="11300"/>
            </a:lvl1pPr>
            <a:lvl2pPr indent="-831850" lvl="1" marL="914400" algn="l">
              <a:lnSpc>
                <a:spcPct val="100000"/>
              </a:lnSpc>
              <a:spcBef>
                <a:spcPts val="1900"/>
              </a:spcBef>
              <a:spcAft>
                <a:spcPts val="0"/>
              </a:spcAft>
              <a:buClr>
                <a:schemeClr val="dk1"/>
              </a:buClr>
              <a:buSzPts val="9500"/>
              <a:buChar char="–"/>
              <a:defRPr sz="9500"/>
            </a:lvl2pPr>
            <a:lvl3pPr indent="-768350" lvl="2" marL="1371600" algn="l">
              <a:lnSpc>
                <a:spcPct val="100000"/>
              </a:lnSpc>
              <a:spcBef>
                <a:spcPts val="1700"/>
              </a:spcBef>
              <a:spcAft>
                <a:spcPts val="0"/>
              </a:spcAft>
              <a:buClr>
                <a:schemeClr val="dk1"/>
              </a:buClr>
              <a:buSzPts val="8500"/>
              <a:buChar char="•"/>
              <a:defRPr sz="8500"/>
            </a:lvl3pPr>
            <a:lvl4pPr indent="-711200" lvl="3" marL="1828800" algn="l">
              <a:lnSpc>
                <a:spcPct val="100000"/>
              </a:lnSpc>
              <a:spcBef>
                <a:spcPts val="1520"/>
              </a:spcBef>
              <a:spcAft>
                <a:spcPts val="0"/>
              </a:spcAft>
              <a:buClr>
                <a:schemeClr val="dk1"/>
              </a:buClr>
              <a:buSzPts val="7600"/>
              <a:buChar char="–"/>
              <a:defRPr sz="7600"/>
            </a:lvl4pPr>
            <a:lvl5pPr indent="-711200" lvl="4" marL="2286000" algn="l">
              <a:lnSpc>
                <a:spcPct val="100000"/>
              </a:lnSpc>
              <a:spcBef>
                <a:spcPts val="1520"/>
              </a:spcBef>
              <a:spcAft>
                <a:spcPts val="0"/>
              </a:spcAft>
              <a:buClr>
                <a:schemeClr val="dk1"/>
              </a:buClr>
              <a:buSzPts val="7600"/>
              <a:buChar char="»"/>
              <a:defRPr sz="7600"/>
            </a:lvl5pPr>
            <a:lvl6pPr indent="-711200" lvl="5" marL="2743200" algn="l">
              <a:lnSpc>
                <a:spcPct val="100000"/>
              </a:lnSpc>
              <a:spcBef>
                <a:spcPts val="1520"/>
              </a:spcBef>
              <a:spcAft>
                <a:spcPts val="0"/>
              </a:spcAft>
              <a:buClr>
                <a:schemeClr val="dk1"/>
              </a:buClr>
              <a:buSzPts val="7600"/>
              <a:buChar char="•"/>
              <a:defRPr sz="7600"/>
            </a:lvl6pPr>
            <a:lvl7pPr indent="-711200" lvl="6" marL="3200400" algn="l">
              <a:lnSpc>
                <a:spcPct val="100000"/>
              </a:lnSpc>
              <a:spcBef>
                <a:spcPts val="1520"/>
              </a:spcBef>
              <a:spcAft>
                <a:spcPts val="0"/>
              </a:spcAft>
              <a:buClr>
                <a:schemeClr val="dk1"/>
              </a:buClr>
              <a:buSzPts val="7600"/>
              <a:buChar char="•"/>
              <a:defRPr sz="7600"/>
            </a:lvl7pPr>
            <a:lvl8pPr indent="-711200" lvl="7" marL="3657600" algn="l">
              <a:lnSpc>
                <a:spcPct val="100000"/>
              </a:lnSpc>
              <a:spcBef>
                <a:spcPts val="1520"/>
              </a:spcBef>
              <a:spcAft>
                <a:spcPts val="0"/>
              </a:spcAft>
              <a:buClr>
                <a:schemeClr val="dk1"/>
              </a:buClr>
              <a:buSzPts val="7600"/>
              <a:buChar char="•"/>
              <a:defRPr sz="7600"/>
            </a:lvl8pPr>
            <a:lvl9pPr indent="-711200" lvl="8" marL="4114800" algn="l">
              <a:lnSpc>
                <a:spcPct val="100000"/>
              </a:lnSpc>
              <a:spcBef>
                <a:spcPts val="1520"/>
              </a:spcBef>
              <a:spcAft>
                <a:spcPts val="0"/>
              </a:spcAft>
              <a:buClr>
                <a:schemeClr val="dk1"/>
              </a:buClr>
              <a:buSzPts val="7600"/>
              <a:buChar char="•"/>
              <a:defRPr sz="7600"/>
            </a:lvl9pPr>
          </a:lstStyle>
          <a:p/>
        </p:txBody>
      </p:sp>
      <p:sp>
        <p:nvSpPr>
          <p:cNvPr id="58" name="Google Shape;58;p10"/>
          <p:cNvSpPr txBox="1"/>
          <p:nvPr>
            <p:ph idx="10" type="dt"/>
          </p:nvPr>
        </p:nvSpPr>
        <p:spPr>
          <a:xfrm>
            <a:off x="1620837" y="40044687"/>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1071225" y="40044687"/>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3223537" y="40044687"/>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61" name="Shape 61"/>
        <p:cNvGrpSpPr/>
        <p:nvPr/>
      </p:nvGrpSpPr>
      <p:grpSpPr>
        <a:xfrm>
          <a:off x="0" y="0"/>
          <a:ext cx="0" cy="0"/>
          <a:chOff x="0" y="0"/>
          <a:chExt cx="0" cy="0"/>
        </a:xfrm>
      </p:grpSpPr>
      <p:sp>
        <p:nvSpPr>
          <p:cNvPr id="62" name="Google Shape;62;p11"/>
          <p:cNvSpPr txBox="1"/>
          <p:nvPr>
            <p:ph type="title"/>
          </p:nvPr>
        </p:nvSpPr>
        <p:spPr>
          <a:xfrm>
            <a:off x="1620837" y="1730375"/>
            <a:ext cx="29162375" cy="7200900"/>
          </a:xfrm>
          <a:prstGeom prst="rect">
            <a:avLst/>
          </a:prstGeom>
          <a:noFill/>
          <a:ln>
            <a:noFill/>
          </a:ln>
        </p:spPr>
        <p:txBody>
          <a:bodyPr anchorCtr="0" anchor="ctr" bIns="216025" lIns="432050" spcFirstLastPara="1" rIns="432050" wrap="square" tIns="2160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3" name="Google Shape;63;p11"/>
          <p:cNvSpPr txBox="1"/>
          <p:nvPr>
            <p:ph idx="1" type="body"/>
          </p:nvPr>
        </p:nvSpPr>
        <p:spPr>
          <a:xfrm>
            <a:off x="5743846" y="63507940"/>
            <a:ext cx="51402048" cy="179642453"/>
          </a:xfrm>
          <a:prstGeom prst="rect">
            <a:avLst/>
          </a:prstGeom>
          <a:noFill/>
          <a:ln>
            <a:noFill/>
          </a:ln>
        </p:spPr>
        <p:txBody>
          <a:bodyPr anchorCtr="0" anchor="t" bIns="216025" lIns="432050" spcFirstLastPara="1" rIns="432050" wrap="square" tIns="216025">
            <a:noAutofit/>
          </a:bodyPr>
          <a:lstStyle>
            <a:lvl1pPr indent="-1066800" lvl="0" marL="457200" algn="l">
              <a:lnSpc>
                <a:spcPct val="100000"/>
              </a:lnSpc>
              <a:spcBef>
                <a:spcPts val="2640"/>
              </a:spcBef>
              <a:spcAft>
                <a:spcPts val="0"/>
              </a:spcAft>
              <a:buClr>
                <a:schemeClr val="dk1"/>
              </a:buClr>
              <a:buSzPts val="13200"/>
              <a:buChar char="•"/>
              <a:defRPr sz="13200"/>
            </a:lvl1pPr>
            <a:lvl2pPr indent="-946150" lvl="1" marL="914400" algn="l">
              <a:lnSpc>
                <a:spcPct val="100000"/>
              </a:lnSpc>
              <a:spcBef>
                <a:spcPts val="2260"/>
              </a:spcBef>
              <a:spcAft>
                <a:spcPts val="0"/>
              </a:spcAft>
              <a:buClr>
                <a:schemeClr val="dk1"/>
              </a:buClr>
              <a:buSzPts val="11300"/>
              <a:buChar char="–"/>
              <a:defRPr sz="11300"/>
            </a:lvl2pPr>
            <a:lvl3pPr indent="-831850" lvl="2" marL="1371600" algn="l">
              <a:lnSpc>
                <a:spcPct val="100000"/>
              </a:lnSpc>
              <a:spcBef>
                <a:spcPts val="1900"/>
              </a:spcBef>
              <a:spcAft>
                <a:spcPts val="0"/>
              </a:spcAft>
              <a:buClr>
                <a:schemeClr val="dk1"/>
              </a:buClr>
              <a:buSzPts val="9500"/>
              <a:buChar char="•"/>
              <a:defRPr sz="9500"/>
            </a:lvl3pPr>
            <a:lvl4pPr indent="-768350" lvl="3" marL="1828800" algn="l">
              <a:lnSpc>
                <a:spcPct val="100000"/>
              </a:lnSpc>
              <a:spcBef>
                <a:spcPts val="1700"/>
              </a:spcBef>
              <a:spcAft>
                <a:spcPts val="0"/>
              </a:spcAft>
              <a:buClr>
                <a:schemeClr val="dk1"/>
              </a:buClr>
              <a:buSzPts val="8500"/>
              <a:buChar char="–"/>
              <a:defRPr sz="8500"/>
            </a:lvl4pPr>
            <a:lvl5pPr indent="-768350" lvl="4" marL="2286000" algn="l">
              <a:lnSpc>
                <a:spcPct val="100000"/>
              </a:lnSpc>
              <a:spcBef>
                <a:spcPts val="1700"/>
              </a:spcBef>
              <a:spcAft>
                <a:spcPts val="0"/>
              </a:spcAft>
              <a:buClr>
                <a:schemeClr val="dk1"/>
              </a:buClr>
              <a:buSzPts val="8500"/>
              <a:buChar char="»"/>
              <a:defRPr sz="8500"/>
            </a:lvl5pPr>
            <a:lvl6pPr indent="-768350" lvl="5" marL="2743200" algn="l">
              <a:lnSpc>
                <a:spcPct val="100000"/>
              </a:lnSpc>
              <a:spcBef>
                <a:spcPts val="1700"/>
              </a:spcBef>
              <a:spcAft>
                <a:spcPts val="0"/>
              </a:spcAft>
              <a:buClr>
                <a:schemeClr val="dk1"/>
              </a:buClr>
              <a:buSzPts val="8500"/>
              <a:buChar char="•"/>
              <a:defRPr sz="8500"/>
            </a:lvl6pPr>
            <a:lvl7pPr indent="-768350" lvl="6" marL="3200400" algn="l">
              <a:lnSpc>
                <a:spcPct val="100000"/>
              </a:lnSpc>
              <a:spcBef>
                <a:spcPts val="1700"/>
              </a:spcBef>
              <a:spcAft>
                <a:spcPts val="0"/>
              </a:spcAft>
              <a:buClr>
                <a:schemeClr val="dk1"/>
              </a:buClr>
              <a:buSzPts val="8500"/>
              <a:buChar char="•"/>
              <a:defRPr sz="8500"/>
            </a:lvl7pPr>
            <a:lvl8pPr indent="-768350" lvl="7" marL="3657600" algn="l">
              <a:lnSpc>
                <a:spcPct val="100000"/>
              </a:lnSpc>
              <a:spcBef>
                <a:spcPts val="1700"/>
              </a:spcBef>
              <a:spcAft>
                <a:spcPts val="0"/>
              </a:spcAft>
              <a:buClr>
                <a:schemeClr val="dk1"/>
              </a:buClr>
              <a:buSzPts val="8500"/>
              <a:buChar char="•"/>
              <a:defRPr sz="8500"/>
            </a:lvl8pPr>
            <a:lvl9pPr indent="-768350" lvl="8" marL="4114800" algn="l">
              <a:lnSpc>
                <a:spcPct val="100000"/>
              </a:lnSpc>
              <a:spcBef>
                <a:spcPts val="1700"/>
              </a:spcBef>
              <a:spcAft>
                <a:spcPts val="0"/>
              </a:spcAft>
              <a:buClr>
                <a:schemeClr val="dk1"/>
              </a:buClr>
              <a:buSzPts val="8500"/>
              <a:buChar char="•"/>
              <a:defRPr sz="8500"/>
            </a:lvl9pPr>
          </a:lstStyle>
          <a:p/>
        </p:txBody>
      </p:sp>
      <p:sp>
        <p:nvSpPr>
          <p:cNvPr id="64" name="Google Shape;64;p11"/>
          <p:cNvSpPr txBox="1"/>
          <p:nvPr>
            <p:ph idx="2" type="body"/>
          </p:nvPr>
        </p:nvSpPr>
        <p:spPr>
          <a:xfrm>
            <a:off x="57685960" y="63507940"/>
            <a:ext cx="51402051" cy="179642453"/>
          </a:xfrm>
          <a:prstGeom prst="rect">
            <a:avLst/>
          </a:prstGeom>
          <a:noFill/>
          <a:ln>
            <a:noFill/>
          </a:ln>
        </p:spPr>
        <p:txBody>
          <a:bodyPr anchorCtr="0" anchor="t" bIns="216025" lIns="432050" spcFirstLastPara="1" rIns="432050" wrap="square" tIns="216025">
            <a:noAutofit/>
          </a:bodyPr>
          <a:lstStyle>
            <a:lvl1pPr indent="-1066800" lvl="0" marL="457200" algn="l">
              <a:lnSpc>
                <a:spcPct val="100000"/>
              </a:lnSpc>
              <a:spcBef>
                <a:spcPts val="2640"/>
              </a:spcBef>
              <a:spcAft>
                <a:spcPts val="0"/>
              </a:spcAft>
              <a:buClr>
                <a:schemeClr val="dk1"/>
              </a:buClr>
              <a:buSzPts val="13200"/>
              <a:buChar char="•"/>
              <a:defRPr sz="13200"/>
            </a:lvl1pPr>
            <a:lvl2pPr indent="-946150" lvl="1" marL="914400" algn="l">
              <a:lnSpc>
                <a:spcPct val="100000"/>
              </a:lnSpc>
              <a:spcBef>
                <a:spcPts val="2260"/>
              </a:spcBef>
              <a:spcAft>
                <a:spcPts val="0"/>
              </a:spcAft>
              <a:buClr>
                <a:schemeClr val="dk1"/>
              </a:buClr>
              <a:buSzPts val="11300"/>
              <a:buChar char="–"/>
              <a:defRPr sz="11300"/>
            </a:lvl2pPr>
            <a:lvl3pPr indent="-831850" lvl="2" marL="1371600" algn="l">
              <a:lnSpc>
                <a:spcPct val="100000"/>
              </a:lnSpc>
              <a:spcBef>
                <a:spcPts val="1900"/>
              </a:spcBef>
              <a:spcAft>
                <a:spcPts val="0"/>
              </a:spcAft>
              <a:buClr>
                <a:schemeClr val="dk1"/>
              </a:buClr>
              <a:buSzPts val="9500"/>
              <a:buChar char="•"/>
              <a:defRPr sz="9500"/>
            </a:lvl3pPr>
            <a:lvl4pPr indent="-768350" lvl="3" marL="1828800" algn="l">
              <a:lnSpc>
                <a:spcPct val="100000"/>
              </a:lnSpc>
              <a:spcBef>
                <a:spcPts val="1700"/>
              </a:spcBef>
              <a:spcAft>
                <a:spcPts val="0"/>
              </a:spcAft>
              <a:buClr>
                <a:schemeClr val="dk1"/>
              </a:buClr>
              <a:buSzPts val="8500"/>
              <a:buChar char="–"/>
              <a:defRPr sz="8500"/>
            </a:lvl4pPr>
            <a:lvl5pPr indent="-768350" lvl="4" marL="2286000" algn="l">
              <a:lnSpc>
                <a:spcPct val="100000"/>
              </a:lnSpc>
              <a:spcBef>
                <a:spcPts val="1700"/>
              </a:spcBef>
              <a:spcAft>
                <a:spcPts val="0"/>
              </a:spcAft>
              <a:buClr>
                <a:schemeClr val="dk1"/>
              </a:buClr>
              <a:buSzPts val="8500"/>
              <a:buChar char="»"/>
              <a:defRPr sz="8500"/>
            </a:lvl5pPr>
            <a:lvl6pPr indent="-768350" lvl="5" marL="2743200" algn="l">
              <a:lnSpc>
                <a:spcPct val="100000"/>
              </a:lnSpc>
              <a:spcBef>
                <a:spcPts val="1700"/>
              </a:spcBef>
              <a:spcAft>
                <a:spcPts val="0"/>
              </a:spcAft>
              <a:buClr>
                <a:schemeClr val="dk1"/>
              </a:buClr>
              <a:buSzPts val="8500"/>
              <a:buChar char="•"/>
              <a:defRPr sz="8500"/>
            </a:lvl6pPr>
            <a:lvl7pPr indent="-768350" lvl="6" marL="3200400" algn="l">
              <a:lnSpc>
                <a:spcPct val="100000"/>
              </a:lnSpc>
              <a:spcBef>
                <a:spcPts val="1700"/>
              </a:spcBef>
              <a:spcAft>
                <a:spcPts val="0"/>
              </a:spcAft>
              <a:buClr>
                <a:schemeClr val="dk1"/>
              </a:buClr>
              <a:buSzPts val="8500"/>
              <a:buChar char="•"/>
              <a:defRPr sz="8500"/>
            </a:lvl7pPr>
            <a:lvl8pPr indent="-768350" lvl="7" marL="3657600" algn="l">
              <a:lnSpc>
                <a:spcPct val="100000"/>
              </a:lnSpc>
              <a:spcBef>
                <a:spcPts val="1700"/>
              </a:spcBef>
              <a:spcAft>
                <a:spcPts val="0"/>
              </a:spcAft>
              <a:buClr>
                <a:schemeClr val="dk1"/>
              </a:buClr>
              <a:buSzPts val="8500"/>
              <a:buChar char="•"/>
              <a:defRPr sz="8500"/>
            </a:lvl8pPr>
            <a:lvl9pPr indent="-768350" lvl="8" marL="4114800" algn="l">
              <a:lnSpc>
                <a:spcPct val="100000"/>
              </a:lnSpc>
              <a:spcBef>
                <a:spcPts val="1700"/>
              </a:spcBef>
              <a:spcAft>
                <a:spcPts val="0"/>
              </a:spcAft>
              <a:buClr>
                <a:schemeClr val="dk1"/>
              </a:buClr>
              <a:buSzPts val="8500"/>
              <a:buChar char="•"/>
              <a:defRPr sz="8500"/>
            </a:lvl9pPr>
          </a:lstStyle>
          <a:p/>
        </p:txBody>
      </p:sp>
      <p:sp>
        <p:nvSpPr>
          <p:cNvPr id="65" name="Google Shape;65;p11"/>
          <p:cNvSpPr txBox="1"/>
          <p:nvPr>
            <p:ph idx="10" type="dt"/>
          </p:nvPr>
        </p:nvSpPr>
        <p:spPr>
          <a:xfrm>
            <a:off x="1620837" y="40044687"/>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1071225" y="40044687"/>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3223537" y="40044687"/>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620837" y="1730375"/>
            <a:ext cx="29162375" cy="7200900"/>
          </a:xfrm>
          <a:prstGeom prst="rect">
            <a:avLst/>
          </a:prstGeom>
          <a:noFill/>
          <a:ln>
            <a:noFill/>
          </a:ln>
        </p:spPr>
        <p:txBody>
          <a:bodyPr anchorCtr="0" anchor="ctr" bIns="216025" lIns="432050" spcFirstLastPara="1" rIns="432050" wrap="square" tIns="216025">
            <a:noAutofit/>
          </a:bodyPr>
          <a:lstStyle>
            <a:lvl1pPr lvl="0" marR="0" rtl="0" algn="ctr">
              <a:lnSpc>
                <a:spcPct val="100000"/>
              </a:lnSpc>
              <a:spcBef>
                <a:spcPts val="0"/>
              </a:spcBef>
              <a:spcAft>
                <a:spcPts val="0"/>
              </a:spcAft>
              <a:buClr>
                <a:srgbClr val="000000"/>
              </a:buClr>
              <a:buSzPts val="1400"/>
              <a:buFont typeface="Arial"/>
              <a:buNone/>
              <a:defRPr b="0" i="0" sz="208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208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208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208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208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208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208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208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20800" u="none" cap="none" strike="noStrike">
                <a:solidFill>
                  <a:schemeClr val="dk1"/>
                </a:solidFill>
                <a:latin typeface="Calibri"/>
                <a:ea typeface="Calibri"/>
                <a:cs typeface="Calibri"/>
                <a:sym typeface="Calibri"/>
              </a:defRPr>
            </a:lvl9pPr>
          </a:lstStyle>
          <a:p/>
        </p:txBody>
      </p:sp>
      <p:sp>
        <p:nvSpPr>
          <p:cNvPr id="7" name="Google Shape;7;p2"/>
          <p:cNvSpPr txBox="1"/>
          <p:nvPr>
            <p:ph idx="1" type="body"/>
          </p:nvPr>
        </p:nvSpPr>
        <p:spPr>
          <a:xfrm>
            <a:off x="1620837" y="10080625"/>
            <a:ext cx="29162375" cy="28514675"/>
          </a:xfrm>
          <a:prstGeom prst="rect">
            <a:avLst/>
          </a:prstGeom>
          <a:noFill/>
          <a:ln>
            <a:noFill/>
          </a:ln>
        </p:spPr>
        <p:txBody>
          <a:bodyPr anchorCtr="0" anchor="t" bIns="216025" lIns="432050" spcFirstLastPara="1" rIns="432050" wrap="square" tIns="216025">
            <a:noAutofit/>
          </a:bodyPr>
          <a:lstStyle>
            <a:lvl1pPr indent="-1187450" lvl="0" marL="457200" marR="0" rtl="0" algn="l">
              <a:lnSpc>
                <a:spcPct val="100000"/>
              </a:lnSpc>
              <a:spcBef>
                <a:spcPts val="3020"/>
              </a:spcBef>
              <a:spcAft>
                <a:spcPts val="0"/>
              </a:spcAft>
              <a:buClr>
                <a:schemeClr val="dk1"/>
              </a:buClr>
              <a:buSzPts val="15100"/>
              <a:buFont typeface="Arial"/>
              <a:buChar char="•"/>
              <a:defRPr b="0" i="0" sz="15100" u="none" cap="none" strike="noStrike">
                <a:solidFill>
                  <a:schemeClr val="dk1"/>
                </a:solidFill>
                <a:latin typeface="Calibri"/>
                <a:ea typeface="Calibri"/>
                <a:cs typeface="Calibri"/>
                <a:sym typeface="Calibri"/>
              </a:defRPr>
            </a:lvl1pPr>
            <a:lvl2pPr indent="-1066800" lvl="1" marL="914400" marR="0" rtl="0" algn="l">
              <a:lnSpc>
                <a:spcPct val="100000"/>
              </a:lnSpc>
              <a:spcBef>
                <a:spcPts val="2640"/>
              </a:spcBef>
              <a:spcAft>
                <a:spcPts val="0"/>
              </a:spcAft>
              <a:buClr>
                <a:schemeClr val="dk1"/>
              </a:buClr>
              <a:buSzPts val="13200"/>
              <a:buFont typeface="Arial"/>
              <a:buChar char="–"/>
              <a:defRPr b="0" i="0" sz="13200" u="none" cap="none" strike="noStrike">
                <a:solidFill>
                  <a:schemeClr val="dk1"/>
                </a:solidFill>
                <a:latin typeface="Calibri"/>
                <a:ea typeface="Calibri"/>
                <a:cs typeface="Calibri"/>
                <a:sym typeface="Calibri"/>
              </a:defRPr>
            </a:lvl2pPr>
            <a:lvl3pPr indent="-946150" lvl="2" marL="1371600" marR="0" rtl="0" algn="l">
              <a:lnSpc>
                <a:spcPct val="100000"/>
              </a:lnSpc>
              <a:spcBef>
                <a:spcPts val="2260"/>
              </a:spcBef>
              <a:spcAft>
                <a:spcPts val="0"/>
              </a:spcAft>
              <a:buClr>
                <a:schemeClr val="dk1"/>
              </a:buClr>
              <a:buSzPts val="11300"/>
              <a:buFont typeface="Arial"/>
              <a:buChar char="•"/>
              <a:defRPr b="0" i="0" sz="11300" u="none" cap="none" strike="noStrike">
                <a:solidFill>
                  <a:schemeClr val="dk1"/>
                </a:solidFill>
                <a:latin typeface="Calibri"/>
                <a:ea typeface="Calibri"/>
                <a:cs typeface="Calibri"/>
                <a:sym typeface="Calibri"/>
              </a:defRPr>
            </a:lvl3pPr>
            <a:lvl4pPr indent="-831850" lvl="3" marL="1828800" marR="0" rtl="0" algn="l">
              <a:lnSpc>
                <a:spcPct val="100000"/>
              </a:lnSpc>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4pPr>
            <a:lvl5pPr indent="-831850" lvl="4" marL="2286000" marR="0" rtl="0" algn="l">
              <a:lnSpc>
                <a:spcPct val="100000"/>
              </a:lnSpc>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5pPr>
            <a:lvl6pPr indent="-831850" lvl="5" marL="2743200" marR="0" rtl="0" algn="l">
              <a:lnSpc>
                <a:spcPct val="100000"/>
              </a:lnSpc>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lnSpc>
                <a:spcPct val="100000"/>
              </a:lnSpc>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lnSpc>
                <a:spcPct val="100000"/>
              </a:lnSpc>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lnSpc>
                <a:spcPct val="100000"/>
              </a:lnSpc>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1620837" y="40044687"/>
            <a:ext cx="7559675" cy="2300287"/>
          </a:xfrm>
          <a:prstGeom prst="rect">
            <a:avLst/>
          </a:prstGeom>
          <a:noFill/>
          <a:ln>
            <a:noFill/>
          </a:ln>
        </p:spPr>
        <p:txBody>
          <a:bodyPr anchorCtr="0" anchor="ctr" bIns="216025" lIns="432050" spcFirstLastPara="1" rIns="432050" wrap="square" tIns="216025">
            <a:noAutofit/>
          </a:bodyPr>
          <a:lstStyle>
            <a:lvl1pPr lvl="0" marR="0" rtl="0" algn="l">
              <a:lnSpc>
                <a:spcPct val="100000"/>
              </a:lnSpc>
              <a:spcBef>
                <a:spcPts val="0"/>
              </a:spcBef>
              <a:spcAft>
                <a:spcPts val="0"/>
              </a:spcAft>
              <a:buClr>
                <a:srgbClr val="000000"/>
              </a:buClr>
              <a:buSzPts val="1400"/>
              <a:buFont typeface="Arial"/>
              <a:buNone/>
              <a:defRPr b="0" i="0" sz="5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1071225" y="40044687"/>
            <a:ext cx="10261600" cy="2300287"/>
          </a:xfrm>
          <a:prstGeom prst="rect">
            <a:avLst/>
          </a:prstGeom>
          <a:noFill/>
          <a:ln>
            <a:noFill/>
          </a:ln>
        </p:spPr>
        <p:txBody>
          <a:bodyPr anchorCtr="0" anchor="ctr" bIns="216025" lIns="432050" spcFirstLastPara="1" rIns="432050" wrap="square" tIns="216025">
            <a:noAutofit/>
          </a:bodyPr>
          <a:lstStyle>
            <a:lvl1pPr lvl="0"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23537" y="40044687"/>
            <a:ext cx="7559675" cy="2300287"/>
          </a:xfrm>
          <a:prstGeom prst="rect">
            <a:avLst/>
          </a:prstGeom>
          <a:noFill/>
          <a:ln>
            <a:noFill/>
          </a:ln>
        </p:spPr>
        <p:txBody>
          <a:bodyPr anchorCtr="0" anchor="ctr" bIns="216025" lIns="432050" spcFirstLastPara="1" rIns="432050" wrap="square" tIns="216025">
            <a:noAutofit/>
          </a:bodyPr>
          <a:lstStyle>
            <a:lvl1pPr indent="0" lvl="0"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mlDrawing" Target="../drawings/vmlDrawing1.vml"/><Relationship Id="rId4" Type="http://schemas.openxmlformats.org/officeDocument/2006/relationships/oleObject" Target="../embeddings/Microsoft_Excel_Sheet1.xls"/><Relationship Id="rId9" Type="http://schemas.openxmlformats.org/officeDocument/2006/relationships/image" Target="../media/image2.png"/><Relationship Id="rId5" Type="http://schemas.openxmlformats.org/officeDocument/2006/relationships/oleObject" Target="../embeddings/Microsoft_Excel_Sheet1.xls"/><Relationship Id="rId6" Type="http://schemas.openxmlformats.org/officeDocument/2006/relationships/image" Target="../media/image1.png"/><Relationship Id="rId7" Type="http://schemas.openxmlformats.org/officeDocument/2006/relationships/image" Target="../media/image3.jpg"/><Relationship Id="rId8"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0" y="5688012"/>
            <a:ext cx="32404050" cy="37660262"/>
          </a:xfrm>
          <a:prstGeom prst="rect">
            <a:avLst/>
          </a:prstGeom>
          <a:gradFill>
            <a:gsLst>
              <a:gs pos="0">
                <a:srgbClr val="9AB5E4"/>
              </a:gs>
              <a:gs pos="50000">
                <a:srgbClr val="C2D1ED"/>
              </a:gs>
              <a:gs pos="100000">
                <a:srgbClr val="E1E8F5"/>
              </a:gs>
            </a:gsLst>
            <a:path path="circle">
              <a:fillToRect b="50%" l="50%" r="50%" t="50%"/>
            </a:path>
            <a:tileRect/>
          </a:gra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500"/>
              <a:buFont typeface="Arial"/>
              <a:buNone/>
            </a:pPr>
            <a:r>
              <a:t/>
            </a:r>
            <a:endParaRPr b="0" i="0" sz="8500" u="none" cap="none" strike="noStrike">
              <a:solidFill>
                <a:schemeClr val="dk1"/>
              </a:solidFill>
              <a:latin typeface="Calibri"/>
              <a:ea typeface="Calibri"/>
              <a:cs typeface="Calibri"/>
              <a:sym typeface="Calibri"/>
            </a:endParaRPr>
          </a:p>
        </p:txBody>
      </p:sp>
      <p:sp>
        <p:nvSpPr>
          <p:cNvPr id="85" name="Google Shape;85;p1"/>
          <p:cNvSpPr txBox="1"/>
          <p:nvPr/>
        </p:nvSpPr>
        <p:spPr>
          <a:xfrm>
            <a:off x="2016125" y="6337300"/>
            <a:ext cx="28659137" cy="27082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8500"/>
              <a:buFont typeface="Arial"/>
              <a:buNone/>
            </a:pPr>
            <a:r>
              <a:rPr b="1" i="0" lang="en-US" sz="8500" u="none" cap="none" strike="noStrike">
                <a:solidFill>
                  <a:schemeClr val="dk1"/>
                </a:solidFill>
                <a:latin typeface="Arial"/>
                <a:ea typeface="Arial"/>
                <a:cs typeface="Arial"/>
                <a:sym typeface="Arial"/>
              </a:rPr>
              <a:t>Título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500"/>
              <a:buFont typeface="Arial"/>
              <a:buNone/>
            </a:pPr>
            <a:r>
              <a:t/>
            </a:r>
            <a:endParaRPr b="1" i="0" sz="8500" u="none" cap="none" strike="noStrike">
              <a:solidFill>
                <a:schemeClr val="dk1"/>
              </a:solidFill>
              <a:latin typeface="Arial"/>
              <a:ea typeface="Arial"/>
              <a:cs typeface="Arial"/>
              <a:sym typeface="Arial"/>
            </a:endParaRPr>
          </a:p>
        </p:txBody>
      </p:sp>
      <p:sp>
        <p:nvSpPr>
          <p:cNvPr id="86" name="Google Shape;86;p1"/>
          <p:cNvSpPr txBox="1"/>
          <p:nvPr/>
        </p:nvSpPr>
        <p:spPr>
          <a:xfrm>
            <a:off x="3529012" y="9648825"/>
            <a:ext cx="25203150" cy="2170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500"/>
              <a:buFont typeface="Arial"/>
              <a:buNone/>
            </a:pPr>
            <a:r>
              <a:rPr b="1" i="0" lang="en-US" sz="4500" u="none" cap="none" strike="noStrike">
                <a:solidFill>
                  <a:schemeClr val="dk1"/>
                </a:solidFill>
                <a:latin typeface="Arial"/>
                <a:ea typeface="Arial"/>
                <a:cs typeface="Arial"/>
                <a:sym typeface="Arial"/>
              </a:rPr>
              <a:t>Autor</a:t>
            </a:r>
            <a:r>
              <a:rPr b="1" baseline="30000" i="0" lang="en-US" sz="4500" u="none" cap="none" strike="noStrike">
                <a:solidFill>
                  <a:schemeClr val="dk1"/>
                </a:solidFill>
                <a:latin typeface="Arial"/>
                <a:ea typeface="Arial"/>
                <a:cs typeface="Arial"/>
                <a:sym typeface="Arial"/>
              </a:rPr>
              <a:t>1</a:t>
            </a:r>
            <a:r>
              <a:rPr b="1" i="0" lang="en-US" sz="4500" u="none" cap="none" strike="noStrike">
                <a:solidFill>
                  <a:schemeClr val="dk1"/>
                </a:solidFill>
                <a:latin typeface="Arial"/>
                <a:ea typeface="Arial"/>
                <a:cs typeface="Arial"/>
                <a:sym typeface="Arial"/>
              </a:rPr>
              <a:t>, Autor</a:t>
            </a:r>
            <a:r>
              <a:rPr b="1" baseline="30000" i="0" lang="en-US" sz="4500" u="none" cap="none" strike="noStrike">
                <a:solidFill>
                  <a:schemeClr val="dk1"/>
                </a:solidFill>
                <a:latin typeface="Arial"/>
                <a:ea typeface="Arial"/>
                <a:cs typeface="Arial"/>
                <a:sym typeface="Arial"/>
              </a:rPr>
              <a:t>2</a:t>
            </a:r>
            <a:r>
              <a:rPr b="1" i="0" lang="en-US" sz="4500" u="none" cap="none" strike="noStrike">
                <a:solidFill>
                  <a:schemeClr val="dk1"/>
                </a:solidFill>
                <a:latin typeface="Arial"/>
                <a:ea typeface="Arial"/>
                <a:cs typeface="Arial"/>
                <a:sym typeface="Arial"/>
              </a:rPr>
              <a:t>, etc.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4500"/>
              <a:buFont typeface="Calibri"/>
              <a:buNone/>
            </a:pPr>
            <a:r>
              <a:t/>
            </a:r>
            <a:endParaRPr b="1" i="0" sz="4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4500"/>
              <a:buFont typeface="Arial"/>
              <a:buNone/>
            </a:pPr>
            <a:r>
              <a:rPr b="1" baseline="30000" i="0" lang="en-US" sz="4500" u="none" cap="none" strike="noStrike">
                <a:solidFill>
                  <a:schemeClr val="dk1"/>
                </a:solidFill>
                <a:latin typeface="Arial"/>
                <a:ea typeface="Arial"/>
                <a:cs typeface="Arial"/>
                <a:sym typeface="Arial"/>
              </a:rPr>
              <a:t>1</a:t>
            </a:r>
            <a:r>
              <a:rPr b="1" i="0" lang="en-US" sz="4500" u="none" cap="none" strike="noStrike">
                <a:solidFill>
                  <a:schemeClr val="dk1"/>
                </a:solidFill>
                <a:latin typeface="Arial"/>
                <a:ea typeface="Arial"/>
                <a:cs typeface="Arial"/>
                <a:sym typeface="Arial"/>
              </a:rPr>
              <a:t>Empresa. Endereço, Brasil, Telefone: (00-00)0000-0000 e-mail:xxxxx@xxxxx.xx)</a:t>
            </a:r>
            <a:endParaRPr b="0" i="0" sz="1400" u="none" cap="none" strike="noStrike">
              <a:solidFill>
                <a:srgbClr val="000000"/>
              </a:solidFill>
              <a:latin typeface="Arial"/>
              <a:ea typeface="Arial"/>
              <a:cs typeface="Arial"/>
              <a:sym typeface="Arial"/>
            </a:endParaRPr>
          </a:p>
        </p:txBody>
      </p:sp>
      <p:sp>
        <p:nvSpPr>
          <p:cNvPr id="87" name="Google Shape;87;p1"/>
          <p:cNvSpPr txBox="1"/>
          <p:nvPr/>
        </p:nvSpPr>
        <p:spPr>
          <a:xfrm>
            <a:off x="2681287" y="14546262"/>
            <a:ext cx="13322300" cy="10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6000"/>
              <a:buFont typeface="Arial"/>
              <a:buNone/>
            </a:pPr>
            <a:r>
              <a:rPr b="1" i="0" lang="en-US" sz="6000" u="none" cap="none" strike="noStrike">
                <a:solidFill>
                  <a:schemeClr val="dk1"/>
                </a:solidFill>
                <a:latin typeface="Arial"/>
                <a:ea typeface="Arial"/>
                <a:cs typeface="Arial"/>
                <a:sym typeface="Arial"/>
              </a:rPr>
              <a:t>Introdução</a:t>
            </a:r>
            <a:endParaRPr b="0" i="0" sz="1400" u="none" cap="none" strike="noStrike">
              <a:solidFill>
                <a:srgbClr val="000000"/>
              </a:solidFill>
              <a:latin typeface="Arial"/>
              <a:ea typeface="Arial"/>
              <a:cs typeface="Arial"/>
              <a:sym typeface="Arial"/>
            </a:endParaRPr>
          </a:p>
        </p:txBody>
      </p:sp>
      <p:sp>
        <p:nvSpPr>
          <p:cNvPr id="88" name="Google Shape;88;p1"/>
          <p:cNvSpPr txBox="1"/>
          <p:nvPr/>
        </p:nvSpPr>
        <p:spPr>
          <a:xfrm>
            <a:off x="2873375" y="16273462"/>
            <a:ext cx="13322300" cy="56324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 name="Google Shape;89;p1"/>
          <p:cNvSpPr txBox="1"/>
          <p:nvPr/>
        </p:nvSpPr>
        <p:spPr>
          <a:xfrm>
            <a:off x="2873375" y="22394862"/>
            <a:ext cx="13322300" cy="10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6000"/>
              <a:buFont typeface="Arial"/>
              <a:buNone/>
            </a:pPr>
            <a:r>
              <a:rPr b="1" i="0" lang="en-US" sz="6000" u="none" cap="none" strike="noStrike">
                <a:solidFill>
                  <a:schemeClr val="dk1"/>
                </a:solidFill>
                <a:latin typeface="Arial"/>
                <a:ea typeface="Arial"/>
                <a:cs typeface="Arial"/>
                <a:sym typeface="Arial"/>
              </a:rPr>
              <a:t>Material e Métodos</a:t>
            </a:r>
            <a:endParaRPr b="0" i="0" sz="1400" u="none" cap="none" strike="noStrike">
              <a:solidFill>
                <a:srgbClr val="000000"/>
              </a:solidFill>
              <a:latin typeface="Arial"/>
              <a:ea typeface="Arial"/>
              <a:cs typeface="Arial"/>
              <a:sym typeface="Arial"/>
            </a:endParaRPr>
          </a:p>
        </p:txBody>
      </p:sp>
      <p:sp>
        <p:nvSpPr>
          <p:cNvPr id="90" name="Google Shape;90;p1"/>
          <p:cNvSpPr txBox="1"/>
          <p:nvPr/>
        </p:nvSpPr>
        <p:spPr>
          <a:xfrm>
            <a:off x="2835275" y="23850600"/>
            <a:ext cx="13322300" cy="56324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1" name="Google Shape;91;p1"/>
          <p:cNvSpPr txBox="1"/>
          <p:nvPr/>
        </p:nvSpPr>
        <p:spPr>
          <a:xfrm>
            <a:off x="17497425" y="14546262"/>
            <a:ext cx="13322300" cy="10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6000"/>
              <a:buFont typeface="Arial"/>
              <a:buNone/>
            </a:pPr>
            <a:r>
              <a:rPr b="1" i="0" lang="en-US" sz="6000" u="none" cap="none" strike="noStrike">
                <a:solidFill>
                  <a:schemeClr val="dk1"/>
                </a:solidFill>
                <a:latin typeface="Arial"/>
                <a:ea typeface="Arial"/>
                <a:cs typeface="Arial"/>
                <a:sym typeface="Arial"/>
              </a:rPr>
              <a:t>Resultados</a:t>
            </a:r>
            <a:endParaRPr b="0" i="0" sz="1400" u="none" cap="none" strike="noStrike">
              <a:solidFill>
                <a:srgbClr val="000000"/>
              </a:solidFill>
              <a:latin typeface="Arial"/>
              <a:ea typeface="Arial"/>
              <a:cs typeface="Arial"/>
              <a:sym typeface="Arial"/>
            </a:endParaRPr>
          </a:p>
        </p:txBody>
      </p:sp>
      <p:sp>
        <p:nvSpPr>
          <p:cNvPr id="92" name="Google Shape;92;p1"/>
          <p:cNvSpPr txBox="1"/>
          <p:nvPr/>
        </p:nvSpPr>
        <p:spPr>
          <a:xfrm>
            <a:off x="17497425" y="16357600"/>
            <a:ext cx="13322300" cy="48942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endParaRPr b="0" i="0" sz="1400" u="none" cap="none" strike="noStrike">
              <a:solidFill>
                <a:srgbClr val="000000"/>
              </a:solidFill>
              <a:latin typeface="Arial"/>
              <a:ea typeface="Arial"/>
              <a:cs typeface="Arial"/>
              <a:sym typeface="Arial"/>
            </a:endParaRPr>
          </a:p>
        </p:txBody>
      </p:sp>
      <p:sp>
        <p:nvSpPr>
          <p:cNvPr id="93" name="Google Shape;93;p1"/>
          <p:cNvSpPr txBox="1"/>
          <p:nvPr/>
        </p:nvSpPr>
        <p:spPr>
          <a:xfrm>
            <a:off x="17608550" y="37876162"/>
            <a:ext cx="13322300" cy="10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6000"/>
              <a:buFont typeface="Arial"/>
              <a:buNone/>
            </a:pPr>
            <a:r>
              <a:rPr b="1" i="0" lang="en-US" sz="6000" u="none" cap="none" strike="noStrike">
                <a:solidFill>
                  <a:schemeClr val="dk1"/>
                </a:solidFill>
                <a:latin typeface="Arial"/>
                <a:ea typeface="Arial"/>
                <a:cs typeface="Arial"/>
                <a:sym typeface="Arial"/>
              </a:rPr>
              <a:t>Conclusões</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17594262" y="39316025"/>
            <a:ext cx="13322300" cy="3048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endParaRPr b="0" i="0" sz="1400" u="none" cap="none" strike="noStrike">
              <a:solidFill>
                <a:srgbClr val="000000"/>
              </a:solidFill>
              <a:latin typeface="Arial"/>
              <a:ea typeface="Arial"/>
              <a:cs typeface="Arial"/>
              <a:sym typeface="Arial"/>
            </a:endParaRPr>
          </a:p>
        </p:txBody>
      </p:sp>
      <p:sp>
        <p:nvSpPr>
          <p:cNvPr id="95" name="Google Shape;95;p1"/>
          <p:cNvSpPr txBox="1"/>
          <p:nvPr/>
        </p:nvSpPr>
        <p:spPr>
          <a:xfrm>
            <a:off x="0" y="5545137"/>
            <a:ext cx="32404050" cy="14287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500"/>
              <a:buFont typeface="Arial"/>
              <a:buNone/>
            </a:pPr>
            <a:r>
              <a:t/>
            </a:r>
            <a:endParaRPr b="0" i="0" sz="8500" u="none" cap="none" strike="noStrike">
              <a:solidFill>
                <a:schemeClr val="dk1"/>
              </a:solidFill>
              <a:latin typeface="Calibri"/>
              <a:ea typeface="Calibri"/>
              <a:cs typeface="Calibri"/>
              <a:sym typeface="Calibri"/>
            </a:endParaRPr>
          </a:p>
        </p:txBody>
      </p:sp>
      <p:graphicFrame>
        <p:nvGraphicFramePr>
          <p:cNvPr id="96" name="Google Shape;96;p1"/>
          <p:cNvGraphicFramePr/>
          <p:nvPr/>
        </p:nvGraphicFramePr>
        <p:xfrm>
          <a:off x="18743612" y="21551900"/>
          <a:ext cx="11982450" cy="7605712"/>
        </p:xfrm>
        <a:graphic>
          <a:graphicData uri="http://schemas.openxmlformats.org/presentationml/2006/ole">
            <mc:AlternateContent>
              <mc:Choice Requires="v">
                <p:oleObj r:id="rId4" imgH="7605712" imgW="11982450" progId="Excel.Chart.8" spid="_x0000_s1">
                  <p:embed/>
                </p:oleObj>
              </mc:Choice>
              <mc:Fallback>
                <p:oleObj r:id="rId5" imgH="7605712" imgW="11982450" progId="Excel.Chart.8">
                  <p:embed/>
                  <p:pic>
                    <p:nvPicPr>
                      <p:cNvPr id="96" name="Google Shape;96;p1"/>
                      <p:cNvPicPr preferRelativeResize="0"/>
                      <p:nvPr/>
                    </p:nvPicPr>
                    <p:blipFill rotWithShape="1">
                      <a:blip r:embed="rId6">
                        <a:alphaModFix/>
                      </a:blip>
                      <a:srcRect b="0" l="0" r="0" t="0"/>
                      <a:stretch/>
                    </p:blipFill>
                    <p:spPr>
                      <a:xfrm>
                        <a:off x="18743612" y="21551900"/>
                        <a:ext cx="11982450" cy="7605712"/>
                      </a:xfrm>
                      <a:prstGeom prst="rect">
                        <a:avLst/>
                      </a:prstGeom>
                      <a:noFill/>
                      <a:ln>
                        <a:noFill/>
                      </a:ln>
                    </p:spPr>
                  </p:pic>
                </p:oleObj>
              </mc:Fallback>
            </mc:AlternateContent>
          </a:graphicData>
        </a:graphic>
      </p:graphicFrame>
      <p:graphicFrame>
        <p:nvGraphicFramePr>
          <p:cNvPr id="97" name="Google Shape;97;p1"/>
          <p:cNvGraphicFramePr/>
          <p:nvPr/>
        </p:nvGraphicFramePr>
        <p:xfrm>
          <a:off x="17641887" y="32691387"/>
          <a:ext cx="3000000" cy="3000000"/>
        </p:xfrm>
        <a:graphic>
          <a:graphicData uri="http://schemas.openxmlformats.org/drawingml/2006/table">
            <a:tbl>
              <a:tblPr>
                <a:noFill/>
                <a:tableStyleId>{643F378C-B83C-4C64-A6C8-236A9AB46746}</a:tableStyleId>
              </a:tblPr>
              <a:tblGrid>
                <a:gridCol w="4432300"/>
                <a:gridCol w="4430700"/>
                <a:gridCol w="4432300"/>
              </a:tblGrid>
              <a:tr h="1387475">
                <a:tc>
                  <a:txBody>
                    <a:bodyPr/>
                    <a:lstStyle/>
                    <a:p>
                      <a:pPr indent="0" lvl="0" marL="0" marR="0" rtl="0" algn="l">
                        <a:lnSpc>
                          <a:spcPct val="100000"/>
                        </a:lnSpc>
                        <a:spcBef>
                          <a:spcPts val="0"/>
                        </a:spcBef>
                        <a:spcAft>
                          <a:spcPts val="0"/>
                        </a:spcAft>
                        <a:buClr>
                          <a:srgbClr val="FFFFFF"/>
                        </a:buClr>
                        <a:buSzPts val="8500"/>
                        <a:buFont typeface="Calibri"/>
                        <a:buNone/>
                      </a:pPr>
                      <a:r>
                        <a:rPr b="1" i="0" lang="en-US" sz="8500" u="none" cap="none" strike="noStrike">
                          <a:solidFill>
                            <a:srgbClr val="FFFFFF"/>
                          </a:solidFill>
                          <a:latin typeface="Calibri"/>
                          <a:ea typeface="Calibri"/>
                          <a:cs typeface="Calibri"/>
                          <a:sym typeface="Calibri"/>
                        </a:rPr>
                        <a:t>Texto</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8500"/>
                        <a:buFont typeface="Calibri"/>
                        <a:buNone/>
                      </a:pPr>
                      <a:r>
                        <a:rPr b="1" i="0" lang="en-US" sz="8500" u="none" cap="none" strike="noStrike">
                          <a:solidFill>
                            <a:srgbClr val="FFFFFF"/>
                          </a:solidFill>
                          <a:latin typeface="Calibri"/>
                          <a:ea typeface="Calibri"/>
                          <a:cs typeface="Calibri"/>
                          <a:sym typeface="Calibri"/>
                        </a:rPr>
                        <a:t>Texto</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8500"/>
                        <a:buFont typeface="Calibri"/>
                        <a:buNone/>
                      </a:pPr>
                      <a:r>
                        <a:rPr b="1" i="0" lang="en-US" sz="8500" u="none" cap="none" strike="noStrike">
                          <a:solidFill>
                            <a:srgbClr val="FFFFFF"/>
                          </a:solidFill>
                          <a:latin typeface="Calibri"/>
                          <a:ea typeface="Calibri"/>
                          <a:cs typeface="Calibri"/>
                          <a:sym typeface="Calibri"/>
                        </a:rPr>
                        <a:t>Texto</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1385875">
                <a:tc>
                  <a:txBody>
                    <a:bodyPr/>
                    <a:lstStyle/>
                    <a:p>
                      <a:pPr indent="0" lvl="0" marL="0" marR="0" rtl="0" algn="l">
                        <a:lnSpc>
                          <a:spcPct val="100000"/>
                        </a:lnSpc>
                        <a:spcBef>
                          <a:spcPts val="0"/>
                        </a:spcBef>
                        <a:spcAft>
                          <a:spcPts val="0"/>
                        </a:spcAft>
                        <a:buClr>
                          <a:srgbClr val="000000"/>
                        </a:buClr>
                        <a:buSzPts val="8500"/>
                        <a:buFont typeface="Calibri"/>
                        <a:buNone/>
                      </a:pPr>
                      <a:r>
                        <a:rPr b="0" i="0" lang="en-US" sz="8500" u="none" cap="none" strike="noStrike">
                          <a:solidFill>
                            <a:srgbClr val="000000"/>
                          </a:solidFill>
                          <a:latin typeface="Calibri"/>
                          <a:ea typeface="Calibri"/>
                          <a:cs typeface="Calibri"/>
                          <a:sym typeface="Calibri"/>
                        </a:rPr>
                        <a:t>Texto</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rgbClr val="000000"/>
                        </a:buClr>
                        <a:buSzPts val="8500"/>
                        <a:buFont typeface="Calibri"/>
                        <a:buNone/>
                      </a:pPr>
                      <a:r>
                        <a:rPr b="0" i="0" lang="en-US" sz="8500" u="none" cap="none" strike="noStrike">
                          <a:solidFill>
                            <a:srgbClr val="000000"/>
                          </a:solidFill>
                          <a:latin typeface="Calibri"/>
                          <a:ea typeface="Calibri"/>
                          <a:cs typeface="Calibri"/>
                          <a:sym typeface="Calibri"/>
                        </a:rPr>
                        <a:t>Texto</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rgbClr val="000000"/>
                        </a:buClr>
                        <a:buSzPts val="8500"/>
                        <a:buFont typeface="Calibri"/>
                        <a:buNone/>
                      </a:pPr>
                      <a:r>
                        <a:rPr b="0" i="0" lang="en-US" sz="8500" u="none" cap="none" strike="noStrike">
                          <a:solidFill>
                            <a:srgbClr val="000000"/>
                          </a:solidFill>
                          <a:latin typeface="Calibri"/>
                          <a:ea typeface="Calibri"/>
                          <a:cs typeface="Calibri"/>
                          <a:sym typeface="Calibri"/>
                        </a:rPr>
                        <a:t>Texto</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1387475">
                <a:tc>
                  <a:txBody>
                    <a:bodyPr/>
                    <a:lstStyle/>
                    <a:p>
                      <a:pPr indent="0" lvl="0" marL="0" marR="0" rtl="0" algn="l">
                        <a:lnSpc>
                          <a:spcPct val="100000"/>
                        </a:lnSpc>
                        <a:spcBef>
                          <a:spcPts val="0"/>
                        </a:spcBef>
                        <a:spcAft>
                          <a:spcPts val="0"/>
                        </a:spcAft>
                        <a:buClr>
                          <a:srgbClr val="000000"/>
                        </a:buClr>
                        <a:buSzPts val="8500"/>
                        <a:buFont typeface="Calibri"/>
                        <a:buNone/>
                      </a:pPr>
                      <a:r>
                        <a:rPr b="0" i="0" lang="en-US" sz="8500" u="none" cap="none" strike="noStrike">
                          <a:solidFill>
                            <a:srgbClr val="000000"/>
                          </a:solidFill>
                          <a:latin typeface="Calibri"/>
                          <a:ea typeface="Calibri"/>
                          <a:cs typeface="Calibri"/>
                          <a:sym typeface="Calibri"/>
                        </a:rPr>
                        <a:t>Texto</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lnSpc>
                          <a:spcPct val="100000"/>
                        </a:lnSpc>
                        <a:spcBef>
                          <a:spcPts val="0"/>
                        </a:spcBef>
                        <a:spcAft>
                          <a:spcPts val="0"/>
                        </a:spcAft>
                        <a:buClr>
                          <a:srgbClr val="000000"/>
                        </a:buClr>
                        <a:buSzPts val="8500"/>
                        <a:buFont typeface="Calibri"/>
                        <a:buNone/>
                      </a:pPr>
                      <a:r>
                        <a:rPr b="0" i="0" lang="en-US" sz="8500" u="none" cap="none" strike="noStrike">
                          <a:solidFill>
                            <a:srgbClr val="000000"/>
                          </a:solidFill>
                          <a:latin typeface="Calibri"/>
                          <a:ea typeface="Calibri"/>
                          <a:cs typeface="Calibri"/>
                          <a:sym typeface="Calibri"/>
                        </a:rPr>
                        <a:t>Texto</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lnSpc>
                          <a:spcPct val="100000"/>
                        </a:lnSpc>
                        <a:spcBef>
                          <a:spcPts val="0"/>
                        </a:spcBef>
                        <a:spcAft>
                          <a:spcPts val="0"/>
                        </a:spcAft>
                        <a:buClr>
                          <a:srgbClr val="000000"/>
                        </a:buClr>
                        <a:buSzPts val="8500"/>
                        <a:buFont typeface="Calibri"/>
                        <a:buNone/>
                      </a:pPr>
                      <a:r>
                        <a:rPr b="0" i="0" lang="en-US" sz="8500" u="none" cap="none" strike="noStrike">
                          <a:solidFill>
                            <a:srgbClr val="000000"/>
                          </a:solidFill>
                          <a:latin typeface="Calibri"/>
                          <a:ea typeface="Calibri"/>
                          <a:cs typeface="Calibri"/>
                          <a:sym typeface="Calibri"/>
                        </a:rPr>
                        <a:t>Texto</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bl>
          </a:graphicData>
        </a:graphic>
      </p:graphicFrame>
      <p:sp>
        <p:nvSpPr>
          <p:cNvPr id="98" name="Google Shape;98;p1"/>
          <p:cNvSpPr txBox="1"/>
          <p:nvPr/>
        </p:nvSpPr>
        <p:spPr>
          <a:xfrm>
            <a:off x="17497425" y="29308425"/>
            <a:ext cx="13322300" cy="12001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Figura 1. T</a:t>
            </a:r>
            <a:r>
              <a:rPr b="0" i="0" lang="en-US" sz="2400" u="none" cap="none" strike="noStrike">
                <a:solidFill>
                  <a:schemeClr val="dk1"/>
                </a:solidFill>
                <a:latin typeface="Arial"/>
                <a:ea typeface="Arial"/>
                <a:cs typeface="Arial"/>
                <a:sym typeface="Arial"/>
              </a:rPr>
              <a:t>exto texto texto texto texto texto texto texto texto texto texto texto texto texto texto texto texto texto texto texto texto texto texto texto texto texto texto texto texto texto texto texto texto texto texto texto texto texto.</a:t>
            </a:r>
            <a:endParaRPr b="0" i="0" sz="1400" u="none" cap="none" strike="noStrike">
              <a:solidFill>
                <a:srgbClr val="000000"/>
              </a:solidFill>
              <a:latin typeface="Arial"/>
              <a:ea typeface="Arial"/>
              <a:cs typeface="Arial"/>
              <a:sym typeface="Arial"/>
            </a:endParaRPr>
          </a:p>
        </p:txBody>
      </p:sp>
      <p:sp>
        <p:nvSpPr>
          <p:cNvPr id="99" name="Google Shape;99;p1"/>
          <p:cNvSpPr txBox="1"/>
          <p:nvPr/>
        </p:nvSpPr>
        <p:spPr>
          <a:xfrm>
            <a:off x="17614900" y="31716662"/>
            <a:ext cx="13322300" cy="8318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Tabela 1. </a:t>
            </a:r>
            <a:r>
              <a:rPr b="0" i="0" lang="en-US" sz="2400" u="none" cap="none" strike="noStrike">
                <a:solidFill>
                  <a:schemeClr val="dk1"/>
                </a:solidFill>
                <a:latin typeface="Arial"/>
                <a:ea typeface="Arial"/>
                <a:cs typeface="Arial"/>
                <a:sym typeface="Arial"/>
              </a:rPr>
              <a:t>Texto texto texto texto texto texto texto texto texto texto texto texto texto texto texto texto texto texto texto texto texto texto texto texto texto texto texto texto texto texto texto.</a:t>
            </a:r>
            <a:endParaRPr b="0" i="0" sz="1400" u="none" cap="none" strike="noStrike">
              <a:solidFill>
                <a:srgbClr val="000000"/>
              </a:solidFill>
              <a:latin typeface="Arial"/>
              <a:ea typeface="Arial"/>
              <a:cs typeface="Arial"/>
              <a:sym typeface="Arial"/>
            </a:endParaRPr>
          </a:p>
        </p:txBody>
      </p:sp>
      <p:pic>
        <p:nvPicPr>
          <p:cNvPr id="100" name="Google Shape;100;p1"/>
          <p:cNvPicPr preferRelativeResize="0"/>
          <p:nvPr/>
        </p:nvPicPr>
        <p:blipFill rotWithShape="1">
          <a:blip r:embed="rId7">
            <a:alphaModFix/>
          </a:blip>
          <a:srcRect b="9509" l="0" r="0" t="0"/>
          <a:stretch/>
        </p:blipFill>
        <p:spPr>
          <a:xfrm>
            <a:off x="2952750" y="33694687"/>
            <a:ext cx="12363450" cy="7510462"/>
          </a:xfrm>
          <a:prstGeom prst="rect">
            <a:avLst/>
          </a:prstGeom>
          <a:noFill/>
          <a:ln>
            <a:noFill/>
          </a:ln>
        </p:spPr>
      </p:pic>
      <p:pic>
        <p:nvPicPr>
          <p:cNvPr id="101" name="Google Shape;101;p1"/>
          <p:cNvPicPr preferRelativeResize="0"/>
          <p:nvPr/>
        </p:nvPicPr>
        <p:blipFill rotWithShape="1">
          <a:blip r:embed="rId8">
            <a:alphaModFix/>
          </a:blip>
          <a:srcRect b="0" l="0" r="0" t="0"/>
          <a:stretch/>
        </p:blipFill>
        <p:spPr>
          <a:xfrm>
            <a:off x="9080500" y="29308425"/>
            <a:ext cx="6181725" cy="4149725"/>
          </a:xfrm>
          <a:prstGeom prst="rect">
            <a:avLst/>
          </a:prstGeom>
          <a:noFill/>
          <a:ln>
            <a:noFill/>
          </a:ln>
        </p:spPr>
      </p:pic>
      <p:pic>
        <p:nvPicPr>
          <p:cNvPr id="102" name="Google Shape;102;p1"/>
          <p:cNvPicPr preferRelativeResize="0"/>
          <p:nvPr/>
        </p:nvPicPr>
        <p:blipFill rotWithShape="1">
          <a:blip r:embed="rId8">
            <a:alphaModFix/>
          </a:blip>
          <a:srcRect b="0" l="0" r="0" t="0"/>
          <a:stretch/>
        </p:blipFill>
        <p:spPr>
          <a:xfrm>
            <a:off x="2817812" y="29335412"/>
            <a:ext cx="6181725" cy="4149725"/>
          </a:xfrm>
          <a:prstGeom prst="rect">
            <a:avLst/>
          </a:prstGeom>
          <a:noFill/>
          <a:ln>
            <a:noFill/>
          </a:ln>
        </p:spPr>
      </p:pic>
      <p:sp>
        <p:nvSpPr>
          <p:cNvPr id="103" name="Google Shape;103;p1"/>
          <p:cNvSpPr txBox="1"/>
          <p:nvPr/>
        </p:nvSpPr>
        <p:spPr>
          <a:xfrm>
            <a:off x="2808287" y="41405175"/>
            <a:ext cx="13322300" cy="12001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texto texto texto texto texto texto texto texto texto texto texto texto texto texto texto texto texto texto texto texto texto texto texto texto texto texto texto texto texto texto texto texto texto texto texto texto texto texto .</a:t>
            </a:r>
            <a:endParaRPr b="0" i="0" sz="1400" u="none" cap="none" strike="noStrike">
              <a:solidFill>
                <a:srgbClr val="000000"/>
              </a:solidFill>
              <a:latin typeface="Arial"/>
              <a:ea typeface="Arial"/>
              <a:cs typeface="Arial"/>
              <a:sym typeface="Arial"/>
            </a:endParaRPr>
          </a:p>
        </p:txBody>
      </p:sp>
      <p:pic>
        <p:nvPicPr>
          <p:cNvPr id="104" name="Google Shape;104;p1"/>
          <p:cNvPicPr preferRelativeResize="0"/>
          <p:nvPr/>
        </p:nvPicPr>
        <p:blipFill rotWithShape="1">
          <a:blip r:embed="rId9">
            <a:alphaModFix/>
          </a:blip>
          <a:srcRect b="-4300" l="0" r="0" t="-4300"/>
          <a:stretch/>
        </p:blipFill>
        <p:spPr>
          <a:xfrm>
            <a:off x="955425" y="1471600"/>
            <a:ext cx="8043975" cy="2708275"/>
          </a:xfrm>
          <a:prstGeom prst="rect">
            <a:avLst/>
          </a:prstGeom>
          <a:noFill/>
          <a:ln>
            <a:noFill/>
          </a:ln>
        </p:spPr>
      </p:pic>
      <p:sp>
        <p:nvSpPr>
          <p:cNvPr id="105" name="Google Shape;105;p1"/>
          <p:cNvSpPr/>
          <p:nvPr/>
        </p:nvSpPr>
        <p:spPr>
          <a:xfrm>
            <a:off x="21769375" y="1471600"/>
            <a:ext cx="9784800" cy="2708400"/>
          </a:xfrm>
          <a:prstGeom prst="rect">
            <a:avLst/>
          </a:prstGeom>
          <a:solidFill>
            <a:schemeClr val="lt1"/>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3700"/>
              <a:t>Local para logo da instituição</a:t>
            </a:r>
            <a:endParaRPr sz="3700"/>
          </a:p>
          <a:p>
            <a:pPr indent="0" lvl="0" marL="0" rtl="0" algn="ctr">
              <a:spcBef>
                <a:spcPts val="0"/>
              </a:spcBef>
              <a:spcAft>
                <a:spcPts val="0"/>
              </a:spcAft>
              <a:buNone/>
            </a:pPr>
            <a:r>
              <a:rPr lang="en-US" sz="3700"/>
              <a:t>ou empresa dos autores e/ou parceira</a:t>
            </a:r>
            <a:endParaRPr sz="3700"/>
          </a:p>
        </p:txBody>
      </p:sp>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2013-04-01T14:44:51Z</dcterms:created>
  <dc:creator>fatima</dc:creator>
</cp:coreProperties>
</file>